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8" r:id="rId3"/>
    <p:sldId id="259" r:id="rId4"/>
    <p:sldId id="264" r:id="rId5"/>
    <p:sldId id="262" r:id="rId6"/>
    <p:sldId id="267" r:id="rId7"/>
    <p:sldId id="265" r:id="rId8"/>
    <p:sldId id="297" r:id="rId9"/>
    <p:sldId id="263" r:id="rId10"/>
    <p:sldId id="298" r:id="rId11"/>
    <p:sldId id="274" r:id="rId12"/>
    <p:sldId id="301" r:id="rId13"/>
    <p:sldId id="302" r:id="rId14"/>
    <p:sldId id="303" r:id="rId15"/>
    <p:sldId id="304" r:id="rId16"/>
    <p:sldId id="300" r:id="rId17"/>
    <p:sldId id="299" r:id="rId18"/>
    <p:sldId id="261" r:id="rId19"/>
    <p:sldId id="271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idact Gothic" panose="00000500000000000000" pitchFamily="2" charset="0"/>
      <p:regular r:id="rId23"/>
    </p:embeddedFont>
    <p:embeddedFont>
      <p:font typeface="Secular One" panose="00000500000000000000" pitchFamily="2" charset="-79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9BCB-D6E5-4643-BA91-0F24AA7BB2E6}">
  <a:tblStyle styleId="{7DF19BCB-D6E5-4643-BA91-0F24AA7BB2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a993d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a993d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F10CF6E2-2690-DEE8-826B-B3212C44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fb8978c53_0_104:notes">
            <a:extLst>
              <a:ext uri="{FF2B5EF4-FFF2-40B4-BE49-F238E27FC236}">
                <a16:creationId xmlns:a16="http://schemas.microsoft.com/office/drawing/2014/main" id="{82DFD47E-9146-4C05-9F43-0CA07D132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fb8978c53_0_104:notes">
            <a:extLst>
              <a:ext uri="{FF2B5EF4-FFF2-40B4-BE49-F238E27FC236}">
                <a16:creationId xmlns:a16="http://schemas.microsoft.com/office/drawing/2014/main" id="{F5BE1200-39E0-3787-4B6E-3F28057FF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91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fb8978c5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fb8978c5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>
          <a:extLst>
            <a:ext uri="{FF2B5EF4-FFF2-40B4-BE49-F238E27FC236}">
              <a16:creationId xmlns:a16="http://schemas.microsoft.com/office/drawing/2014/main" id="{EE8F9767-B319-87DE-6777-0E088C1C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fb8978c53_0_160:notes">
            <a:extLst>
              <a:ext uri="{FF2B5EF4-FFF2-40B4-BE49-F238E27FC236}">
                <a16:creationId xmlns:a16="http://schemas.microsoft.com/office/drawing/2014/main" id="{4CA8CC0C-5DA0-E0DC-238F-9E52208E9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fb8978c53_0_160:notes">
            <a:extLst>
              <a:ext uri="{FF2B5EF4-FFF2-40B4-BE49-F238E27FC236}">
                <a16:creationId xmlns:a16="http://schemas.microsoft.com/office/drawing/2014/main" id="{2215445B-76A9-8B80-E430-B1C306323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1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>
          <a:extLst>
            <a:ext uri="{FF2B5EF4-FFF2-40B4-BE49-F238E27FC236}">
              <a16:creationId xmlns:a16="http://schemas.microsoft.com/office/drawing/2014/main" id="{1423C8E5-5349-0C14-9FC9-655ADDF2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fb8978c53_0_160:notes">
            <a:extLst>
              <a:ext uri="{FF2B5EF4-FFF2-40B4-BE49-F238E27FC236}">
                <a16:creationId xmlns:a16="http://schemas.microsoft.com/office/drawing/2014/main" id="{38B6452C-5B27-7405-9CFF-ACB681A51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fb8978c53_0_160:notes">
            <a:extLst>
              <a:ext uri="{FF2B5EF4-FFF2-40B4-BE49-F238E27FC236}">
                <a16:creationId xmlns:a16="http://schemas.microsoft.com/office/drawing/2014/main" id="{D90376C1-7FE5-A9F0-4B47-EB3C6F963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11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>
          <a:extLst>
            <a:ext uri="{FF2B5EF4-FFF2-40B4-BE49-F238E27FC236}">
              <a16:creationId xmlns:a16="http://schemas.microsoft.com/office/drawing/2014/main" id="{E7BA1346-BCAD-82E9-D860-E082D3B1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fb8978c53_0_160:notes">
            <a:extLst>
              <a:ext uri="{FF2B5EF4-FFF2-40B4-BE49-F238E27FC236}">
                <a16:creationId xmlns:a16="http://schemas.microsoft.com/office/drawing/2014/main" id="{9D47E4F9-F93C-561B-863D-86F03DF51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fb8978c53_0_160:notes">
            <a:extLst>
              <a:ext uri="{FF2B5EF4-FFF2-40B4-BE49-F238E27FC236}">
                <a16:creationId xmlns:a16="http://schemas.microsoft.com/office/drawing/2014/main" id="{D60DD2B8-C6F9-D79F-7EC7-2D3A316D7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6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>
          <a:extLst>
            <a:ext uri="{FF2B5EF4-FFF2-40B4-BE49-F238E27FC236}">
              <a16:creationId xmlns:a16="http://schemas.microsoft.com/office/drawing/2014/main" id="{98883318-31E8-4166-D04F-962E70BC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fb8978c53_0_160:notes">
            <a:extLst>
              <a:ext uri="{FF2B5EF4-FFF2-40B4-BE49-F238E27FC236}">
                <a16:creationId xmlns:a16="http://schemas.microsoft.com/office/drawing/2014/main" id="{744BD5FB-B75F-1BE1-04F2-C46DCC4C4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fb8978c53_0_160:notes">
            <a:extLst>
              <a:ext uri="{FF2B5EF4-FFF2-40B4-BE49-F238E27FC236}">
                <a16:creationId xmlns:a16="http://schemas.microsoft.com/office/drawing/2014/main" id="{05C6FE98-A7A5-393D-99A8-B70D628FC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039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8A09AE6D-301C-6255-3081-3F040DA7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fb8978c53_0_0:notes">
            <a:extLst>
              <a:ext uri="{FF2B5EF4-FFF2-40B4-BE49-F238E27FC236}">
                <a16:creationId xmlns:a16="http://schemas.microsoft.com/office/drawing/2014/main" id="{A4A0BE6E-8B77-B493-4D99-9AE5CFD56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fb8978c53_0_0:notes">
            <a:extLst>
              <a:ext uri="{FF2B5EF4-FFF2-40B4-BE49-F238E27FC236}">
                <a16:creationId xmlns:a16="http://schemas.microsoft.com/office/drawing/2014/main" id="{04AFAFF5-8367-89EE-A453-A28BF7FBF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87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fb8978c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fb8978c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fb8978c5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fb8978c5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7ee2aec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7ee2aec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07ee2ae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07ee2ae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fb8978c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fb8978c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07ee2aec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07ee2aec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fb8978c5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fb8978c5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fb8978c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fb8978c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A158199C-464A-0E40-92CC-E4D897CC6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07ee2aecd_0_11:notes">
            <a:extLst>
              <a:ext uri="{FF2B5EF4-FFF2-40B4-BE49-F238E27FC236}">
                <a16:creationId xmlns:a16="http://schemas.microsoft.com/office/drawing/2014/main" id="{3042615E-84C2-473C-9832-695BB8A04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07ee2aecd_0_11:notes">
            <a:extLst>
              <a:ext uri="{FF2B5EF4-FFF2-40B4-BE49-F238E27FC236}">
                <a16:creationId xmlns:a16="http://schemas.microsoft.com/office/drawing/2014/main" id="{07496C6B-1289-02E8-C912-FAD9A892F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19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fb8978c5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fb8978c5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6625" y="874400"/>
            <a:ext cx="4967400" cy="25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618" y="3500275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15100" y="2963763"/>
            <a:ext cx="29076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5100" y="1282138"/>
            <a:ext cx="4108500" cy="16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715100" y="2686850"/>
            <a:ext cx="32451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20000" y="1555450"/>
            <a:ext cx="3655200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195863" y="23629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081043" y="23629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4"/>
          </p:nvPr>
        </p:nvSpPr>
        <p:spPr>
          <a:xfrm>
            <a:off x="1203075" y="374840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1203075" y="4123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6"/>
          </p:nvPr>
        </p:nvSpPr>
        <p:spPr>
          <a:xfrm>
            <a:off x="5088255" y="374840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5088255" y="4123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899153" y="1911450"/>
            <a:ext cx="195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899153" y="2331259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>
            <a:off x="3600448" y="1911450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3600448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4"/>
          </p:nvPr>
        </p:nvSpPr>
        <p:spPr>
          <a:xfrm>
            <a:off x="899153" y="3703893"/>
            <a:ext cx="195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5"/>
          </p:nvPr>
        </p:nvSpPr>
        <p:spPr>
          <a:xfrm>
            <a:off x="899153" y="4123702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6"/>
          </p:nvPr>
        </p:nvSpPr>
        <p:spPr>
          <a:xfrm>
            <a:off x="3600448" y="3703893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7"/>
          </p:nvPr>
        </p:nvSpPr>
        <p:spPr>
          <a:xfrm>
            <a:off x="3600448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8"/>
          </p:nvPr>
        </p:nvSpPr>
        <p:spPr>
          <a:xfrm>
            <a:off x="6299723" y="1911450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9"/>
          </p:nvPr>
        </p:nvSpPr>
        <p:spPr>
          <a:xfrm>
            <a:off x="6299723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13"/>
          </p:nvPr>
        </p:nvSpPr>
        <p:spPr>
          <a:xfrm>
            <a:off x="6299723" y="3703893"/>
            <a:ext cx="19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4"/>
          </p:nvPr>
        </p:nvSpPr>
        <p:spPr>
          <a:xfrm>
            <a:off x="6299723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91300" y="2428675"/>
            <a:ext cx="460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867825" y="1360551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91300" y="3331400"/>
            <a:ext cx="4307100" cy="4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00013" y="2688514"/>
            <a:ext cx="30891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54888" y="2688514"/>
            <a:ext cx="30891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00088" y="3100746"/>
            <a:ext cx="30891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54888" y="3100746"/>
            <a:ext cx="3089100" cy="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5100" y="778950"/>
            <a:ext cx="3711900" cy="12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5100" y="2136800"/>
            <a:ext cx="3598800" cy="23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99925" y="991354"/>
            <a:ext cx="5880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983150" y="535000"/>
            <a:ext cx="51777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513600" y="11496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2179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197463" y="11496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403800" y="22179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881263" y="11496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6087600" y="22179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513650" y="29390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20000" y="40073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4197463" y="29390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403800" y="40073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81263" y="2939000"/>
            <a:ext cx="7491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6087600" y="400739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6115799" y="4378716"/>
            <a:ext cx="2648400" cy="249000"/>
          </a:xfrm>
          <a:prstGeom prst="ellipse">
            <a:avLst/>
          </a:prstGeom>
          <a:solidFill>
            <a:srgbClr val="191919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70495" flipH="1">
            <a:off x="5737147" y="1545448"/>
            <a:ext cx="1191899" cy="118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716625" y="874400"/>
            <a:ext cx="4967400" cy="25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Automatic Water Dispencer and Monitoring Water Level</a:t>
            </a:r>
            <a:endParaRPr sz="2000" dirty="0"/>
          </a:p>
        </p:txBody>
      </p:sp>
      <p:grpSp>
        <p:nvGrpSpPr>
          <p:cNvPr id="125" name="Google Shape;125;p25"/>
          <p:cNvGrpSpPr/>
          <p:nvPr/>
        </p:nvGrpSpPr>
        <p:grpSpPr>
          <a:xfrm>
            <a:off x="48990" y="170953"/>
            <a:ext cx="1248755" cy="1262648"/>
            <a:chOff x="48990" y="170953"/>
            <a:chExt cx="1248755" cy="1262648"/>
          </a:xfrm>
        </p:grpSpPr>
        <p:pic>
          <p:nvPicPr>
            <p:cNvPr id="126" name="Google Shape;12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8991" y="639301"/>
              <a:ext cx="795891" cy="79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08908" flipH="1">
              <a:off x="686685" y="215275"/>
              <a:ext cx="566846" cy="56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424790" y="290935"/>
              <a:ext cx="316140" cy="31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62904" y="997835"/>
              <a:ext cx="165954" cy="1656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25"/>
          <p:cNvPicPr preferRelativeResize="0"/>
          <p:nvPr/>
        </p:nvPicPr>
        <p:blipFill rotWithShape="1">
          <a:blip r:embed="rId9">
            <a:alphaModFix/>
          </a:blip>
          <a:srcRect t="18004" b="25660"/>
          <a:stretch/>
        </p:blipFill>
        <p:spPr>
          <a:xfrm>
            <a:off x="-253050" y="4098600"/>
            <a:ext cx="1671824" cy="9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10">
            <a:alphaModFix/>
          </a:blip>
          <a:srcRect t="23446" b="32481"/>
          <a:stretch/>
        </p:blipFill>
        <p:spPr>
          <a:xfrm>
            <a:off x="7268163" y="248100"/>
            <a:ext cx="2321475" cy="10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6896" y="1235026"/>
            <a:ext cx="3386279" cy="337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153220E2-571F-A6D9-2FA1-0AE719D19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6">
            <a:extLst>
              <a:ext uri="{FF2B5EF4-FFF2-40B4-BE49-F238E27FC236}">
                <a16:creationId xmlns:a16="http://schemas.microsoft.com/office/drawing/2014/main" id="{1E47D32D-BCB8-1D37-76C8-8761752E805C}"/>
              </a:ext>
            </a:extLst>
          </p:cNvPr>
          <p:cNvSpPr/>
          <p:nvPr/>
        </p:nvSpPr>
        <p:spPr>
          <a:xfrm>
            <a:off x="424790" y="724016"/>
            <a:ext cx="6216876" cy="3578401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>
            <a:extLst>
              <a:ext uri="{FF2B5EF4-FFF2-40B4-BE49-F238E27FC236}">
                <a16:creationId xmlns:a16="http://schemas.microsoft.com/office/drawing/2014/main" id="{FD74F56C-D01B-BF24-2E26-BCE7642F70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9749" y="2045661"/>
            <a:ext cx="4166615" cy="1513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</a:t>
            </a:r>
            <a:endParaRPr dirty="0"/>
          </a:p>
        </p:txBody>
      </p:sp>
      <p:pic>
        <p:nvPicPr>
          <p:cNvPr id="536" name="Google Shape;536;p36">
            <a:extLst>
              <a:ext uri="{FF2B5EF4-FFF2-40B4-BE49-F238E27FC236}">
                <a16:creationId xmlns:a16="http://schemas.microsoft.com/office/drawing/2014/main" id="{D8EF7074-3E32-A333-E51C-01A7EED4A6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79" b="2752"/>
          <a:stretch/>
        </p:blipFill>
        <p:spPr>
          <a:xfrm flipH="1">
            <a:off x="5902675" y="1914575"/>
            <a:ext cx="3241325" cy="3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>
            <a:extLst>
              <a:ext uri="{FF2B5EF4-FFF2-40B4-BE49-F238E27FC236}">
                <a16:creationId xmlns:a16="http://schemas.microsoft.com/office/drawing/2014/main" id="{64EFBB69-C3B2-DF50-DEB7-09C1380E8E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6">
            <a:extLst>
              <a:ext uri="{FF2B5EF4-FFF2-40B4-BE49-F238E27FC236}">
                <a16:creationId xmlns:a16="http://schemas.microsoft.com/office/drawing/2014/main" id="{62F7B786-6786-BC62-5AB7-1813DF153C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>
            <a:extLst>
              <a:ext uri="{FF2B5EF4-FFF2-40B4-BE49-F238E27FC236}">
                <a16:creationId xmlns:a16="http://schemas.microsoft.com/office/drawing/2014/main" id="{375D3091-FD0C-CAED-8906-201923AF31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8991" y="639301"/>
            <a:ext cx="795891" cy="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>
            <a:extLst>
              <a:ext uri="{FF2B5EF4-FFF2-40B4-BE49-F238E27FC236}">
                <a16:creationId xmlns:a16="http://schemas.microsoft.com/office/drawing/2014/main" id="{8E688E37-6C8A-61B7-3631-48A357ECBA7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08908" flipH="1">
            <a:off x="686685" y="215275"/>
            <a:ext cx="566846" cy="56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>
            <a:extLst>
              <a:ext uri="{FF2B5EF4-FFF2-40B4-BE49-F238E27FC236}">
                <a16:creationId xmlns:a16="http://schemas.microsoft.com/office/drawing/2014/main" id="{29A8E7CD-791A-E393-FF6F-6ED44BA32E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24790" y="290935"/>
            <a:ext cx="316140" cy="3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>
            <a:extLst>
              <a:ext uri="{FF2B5EF4-FFF2-40B4-BE49-F238E27FC236}">
                <a16:creationId xmlns:a16="http://schemas.microsoft.com/office/drawing/2014/main" id="{D0841F22-4629-6AC5-B7D5-1BA93E4F227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2904" y="997835"/>
            <a:ext cx="165954" cy="1656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;p28">
            <a:extLst>
              <a:ext uri="{FF2B5EF4-FFF2-40B4-BE49-F238E27FC236}">
                <a16:creationId xmlns:a16="http://schemas.microsoft.com/office/drawing/2014/main" id="{0F2EBA1B-FB76-CC45-782A-1D8D795756C7}"/>
              </a:ext>
            </a:extLst>
          </p:cNvPr>
          <p:cNvSpPr txBox="1">
            <a:spLocks/>
          </p:cNvSpPr>
          <p:nvPr/>
        </p:nvSpPr>
        <p:spPr>
          <a:xfrm>
            <a:off x="526181" y="956389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tx2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05.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F37A0-4E23-34FB-EB75-DFC3C33ED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6680" y="1472582"/>
            <a:ext cx="567322" cy="5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975" y="1192825"/>
            <a:ext cx="3511699" cy="1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3"/>
          <p:cNvSpPr txBox="1">
            <a:spLocks noGrp="1"/>
          </p:cNvSpPr>
          <p:nvPr>
            <p:ph type="title"/>
          </p:nvPr>
        </p:nvSpPr>
        <p:spPr>
          <a:xfrm>
            <a:off x="118420" y="178525"/>
            <a:ext cx="4324837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Fitur Water Level Website</a:t>
            </a:r>
            <a:endParaRPr sz="2800" dirty="0"/>
          </a:p>
        </p:txBody>
      </p:sp>
      <p:sp>
        <p:nvSpPr>
          <p:cNvPr id="825" name="Google Shape;825;p43"/>
          <p:cNvSpPr txBox="1">
            <a:spLocks noGrp="1"/>
          </p:cNvSpPr>
          <p:nvPr>
            <p:ph type="subTitle" idx="1"/>
          </p:nvPr>
        </p:nvSpPr>
        <p:spPr>
          <a:xfrm>
            <a:off x="76142" y="1423534"/>
            <a:ext cx="2571580" cy="618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3200" dirty="0"/>
              <a:t>Dasboard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3200" dirty="0"/>
          </a:p>
        </p:txBody>
      </p:sp>
      <p:grpSp>
        <p:nvGrpSpPr>
          <p:cNvPr id="826" name="Google Shape;826;p43"/>
          <p:cNvGrpSpPr/>
          <p:nvPr/>
        </p:nvGrpSpPr>
        <p:grpSpPr>
          <a:xfrm>
            <a:off x="3261360" y="502920"/>
            <a:ext cx="5806497" cy="4640580"/>
            <a:chOff x="4572031" y="1415284"/>
            <a:chExt cx="2875341" cy="2319341"/>
          </a:xfrm>
        </p:grpSpPr>
        <p:grpSp>
          <p:nvGrpSpPr>
            <p:cNvPr id="827" name="Google Shape;827;p43"/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828" name="Google Shape;828;p43"/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829" name="Google Shape;829;p43"/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3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1" name="Google Shape;831;p43"/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43"/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3" name="Google Shape;8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197" y="-833189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6C27F-526F-957F-7DB9-12BCFC07B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226" y="691876"/>
            <a:ext cx="5456086" cy="314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B4382B-07E3-19E4-5C6E-19DA0B0A4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488" y="4135344"/>
            <a:ext cx="377985" cy="26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BB802-70E1-78C2-D91C-2C1FBE7B2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45" y="4137519"/>
            <a:ext cx="384081" cy="292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>
          <a:extLst>
            <a:ext uri="{FF2B5EF4-FFF2-40B4-BE49-F238E27FC236}">
              <a16:creationId xmlns:a16="http://schemas.microsoft.com/office/drawing/2014/main" id="{29DD36C5-F53E-8D89-A278-5162E5B76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3">
            <a:extLst>
              <a:ext uri="{FF2B5EF4-FFF2-40B4-BE49-F238E27FC236}">
                <a16:creationId xmlns:a16="http://schemas.microsoft.com/office/drawing/2014/main" id="{B3BBAF1D-2EFE-43E3-B49E-28CBE4DC85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975" y="1192825"/>
            <a:ext cx="3511699" cy="1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3">
            <a:extLst>
              <a:ext uri="{FF2B5EF4-FFF2-40B4-BE49-F238E27FC236}">
                <a16:creationId xmlns:a16="http://schemas.microsoft.com/office/drawing/2014/main" id="{6F5379E0-BE9A-F2AB-9912-6B221FE57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420" y="178525"/>
            <a:ext cx="4324837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Fitur Water Level Website</a:t>
            </a:r>
            <a:endParaRPr sz="2800" dirty="0"/>
          </a:p>
        </p:txBody>
      </p:sp>
      <p:sp>
        <p:nvSpPr>
          <p:cNvPr id="825" name="Google Shape;825;p43">
            <a:extLst>
              <a:ext uri="{FF2B5EF4-FFF2-40B4-BE49-F238E27FC236}">
                <a16:creationId xmlns:a16="http://schemas.microsoft.com/office/drawing/2014/main" id="{7F5284CC-A005-7FB0-799F-EE2C03E349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142" y="1423534"/>
            <a:ext cx="4248478" cy="2859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Profile</a:t>
            </a:r>
          </a:p>
        </p:txBody>
      </p:sp>
      <p:grpSp>
        <p:nvGrpSpPr>
          <p:cNvPr id="826" name="Google Shape;826;p43">
            <a:extLst>
              <a:ext uri="{FF2B5EF4-FFF2-40B4-BE49-F238E27FC236}">
                <a16:creationId xmlns:a16="http://schemas.microsoft.com/office/drawing/2014/main" id="{0F8D7ABF-F624-086B-D6C8-7C78459B4C09}"/>
              </a:ext>
            </a:extLst>
          </p:cNvPr>
          <p:cNvGrpSpPr/>
          <p:nvPr/>
        </p:nvGrpSpPr>
        <p:grpSpPr>
          <a:xfrm>
            <a:off x="3261360" y="502920"/>
            <a:ext cx="5806497" cy="4640580"/>
            <a:chOff x="4572031" y="1415284"/>
            <a:chExt cx="2875341" cy="2319341"/>
          </a:xfrm>
        </p:grpSpPr>
        <p:grpSp>
          <p:nvGrpSpPr>
            <p:cNvPr id="827" name="Google Shape;827;p43">
              <a:extLst>
                <a:ext uri="{FF2B5EF4-FFF2-40B4-BE49-F238E27FC236}">
                  <a16:creationId xmlns:a16="http://schemas.microsoft.com/office/drawing/2014/main" id="{328A29D8-AD7C-6DB0-5B5A-E23E334DC13F}"/>
                </a:ext>
              </a:extLst>
            </p:cNvPr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828" name="Google Shape;828;p43">
                <a:extLst>
                  <a:ext uri="{FF2B5EF4-FFF2-40B4-BE49-F238E27FC236}">
                    <a16:creationId xmlns:a16="http://schemas.microsoft.com/office/drawing/2014/main" id="{44F92C63-D3C2-B384-1FD8-D49D872EFE7A}"/>
                  </a:ext>
                </a:extLst>
              </p:cNvPr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829" name="Google Shape;829;p43">
                  <a:extLst>
                    <a:ext uri="{FF2B5EF4-FFF2-40B4-BE49-F238E27FC236}">
                      <a16:creationId xmlns:a16="http://schemas.microsoft.com/office/drawing/2014/main" id="{3FB1DA13-90C6-2530-C053-A249A3B0C628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3">
                  <a:extLst>
                    <a:ext uri="{FF2B5EF4-FFF2-40B4-BE49-F238E27FC236}">
                      <a16:creationId xmlns:a16="http://schemas.microsoft.com/office/drawing/2014/main" id="{6B7AE80D-AB10-9FC6-9B24-BB64F9440613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1" name="Google Shape;831;p43">
                <a:extLst>
                  <a:ext uri="{FF2B5EF4-FFF2-40B4-BE49-F238E27FC236}">
                    <a16:creationId xmlns:a16="http://schemas.microsoft.com/office/drawing/2014/main" id="{75DB45B6-FC71-675D-D42D-CE8BD7D21558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43">
              <a:extLst>
                <a:ext uri="{FF2B5EF4-FFF2-40B4-BE49-F238E27FC236}">
                  <a16:creationId xmlns:a16="http://schemas.microsoft.com/office/drawing/2014/main" id="{BCAC38DA-0580-BDEB-0C0D-475A0E655C04}"/>
                </a:ext>
              </a:extLst>
            </p:cNvPr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3" name="Google Shape;833;p43">
            <a:extLst>
              <a:ext uri="{FF2B5EF4-FFF2-40B4-BE49-F238E27FC236}">
                <a16:creationId xmlns:a16="http://schemas.microsoft.com/office/drawing/2014/main" id="{D1963E48-F51E-D9D3-54BB-BDBD38BED3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>
            <a:extLst>
              <a:ext uri="{FF2B5EF4-FFF2-40B4-BE49-F238E27FC236}">
                <a16:creationId xmlns:a16="http://schemas.microsoft.com/office/drawing/2014/main" id="{499487B8-6D92-10A2-D6B8-64BD7B1356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475" y="-798613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67440-931F-0AB0-3E10-F803190DCE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90089" y="720254"/>
            <a:ext cx="5563509" cy="305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F9760E-FC0B-0784-103A-FDC22A3E2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488" y="4135344"/>
            <a:ext cx="377985" cy="26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EDBCC9-E920-3B49-B3F2-702065D2B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45" y="4137519"/>
            <a:ext cx="384081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6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>
          <a:extLst>
            <a:ext uri="{FF2B5EF4-FFF2-40B4-BE49-F238E27FC236}">
              <a16:creationId xmlns:a16="http://schemas.microsoft.com/office/drawing/2014/main" id="{13E60CB5-6142-477A-08F8-DBB9423E9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3">
            <a:extLst>
              <a:ext uri="{FF2B5EF4-FFF2-40B4-BE49-F238E27FC236}">
                <a16:creationId xmlns:a16="http://schemas.microsoft.com/office/drawing/2014/main" id="{2222301B-EFFB-D4C3-9F87-CEBC69EC6C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975" y="1192825"/>
            <a:ext cx="3511699" cy="1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3">
            <a:extLst>
              <a:ext uri="{FF2B5EF4-FFF2-40B4-BE49-F238E27FC236}">
                <a16:creationId xmlns:a16="http://schemas.microsoft.com/office/drawing/2014/main" id="{E1A8B1C5-B04D-383B-1996-D9B51D17C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420" y="178525"/>
            <a:ext cx="4324837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Fitur Water Level Website</a:t>
            </a:r>
            <a:endParaRPr sz="2800" dirty="0"/>
          </a:p>
        </p:txBody>
      </p:sp>
      <p:sp>
        <p:nvSpPr>
          <p:cNvPr id="825" name="Google Shape;825;p43">
            <a:extLst>
              <a:ext uri="{FF2B5EF4-FFF2-40B4-BE49-F238E27FC236}">
                <a16:creationId xmlns:a16="http://schemas.microsoft.com/office/drawing/2014/main" id="{4D05DE8A-573B-E021-EB8C-C9F16FC87C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142" y="1423534"/>
            <a:ext cx="4248478" cy="2859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Water Level</a:t>
            </a:r>
          </a:p>
        </p:txBody>
      </p:sp>
      <p:grpSp>
        <p:nvGrpSpPr>
          <p:cNvPr id="826" name="Google Shape;826;p43">
            <a:extLst>
              <a:ext uri="{FF2B5EF4-FFF2-40B4-BE49-F238E27FC236}">
                <a16:creationId xmlns:a16="http://schemas.microsoft.com/office/drawing/2014/main" id="{08FB3056-3E42-6E68-9A3A-371A1A819D71}"/>
              </a:ext>
            </a:extLst>
          </p:cNvPr>
          <p:cNvGrpSpPr/>
          <p:nvPr/>
        </p:nvGrpSpPr>
        <p:grpSpPr>
          <a:xfrm>
            <a:off x="3261360" y="502920"/>
            <a:ext cx="5806497" cy="4640580"/>
            <a:chOff x="4572031" y="1415284"/>
            <a:chExt cx="2875341" cy="2319341"/>
          </a:xfrm>
        </p:grpSpPr>
        <p:grpSp>
          <p:nvGrpSpPr>
            <p:cNvPr id="827" name="Google Shape;827;p43">
              <a:extLst>
                <a:ext uri="{FF2B5EF4-FFF2-40B4-BE49-F238E27FC236}">
                  <a16:creationId xmlns:a16="http://schemas.microsoft.com/office/drawing/2014/main" id="{8E87BA50-7CDD-4479-BEC5-8641C76EA8E7}"/>
                </a:ext>
              </a:extLst>
            </p:cNvPr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828" name="Google Shape;828;p43">
                <a:extLst>
                  <a:ext uri="{FF2B5EF4-FFF2-40B4-BE49-F238E27FC236}">
                    <a16:creationId xmlns:a16="http://schemas.microsoft.com/office/drawing/2014/main" id="{EC82F593-F429-E16E-80C6-F01C3AF5F437}"/>
                  </a:ext>
                </a:extLst>
              </p:cNvPr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829" name="Google Shape;829;p43">
                  <a:extLst>
                    <a:ext uri="{FF2B5EF4-FFF2-40B4-BE49-F238E27FC236}">
                      <a16:creationId xmlns:a16="http://schemas.microsoft.com/office/drawing/2014/main" id="{26E65C7E-C395-FB14-7D56-BEA4000853B2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3">
                  <a:extLst>
                    <a:ext uri="{FF2B5EF4-FFF2-40B4-BE49-F238E27FC236}">
                      <a16:creationId xmlns:a16="http://schemas.microsoft.com/office/drawing/2014/main" id="{619DA6DB-FB42-8564-1BAE-6B3ADD8BFA27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1" name="Google Shape;831;p43">
                <a:extLst>
                  <a:ext uri="{FF2B5EF4-FFF2-40B4-BE49-F238E27FC236}">
                    <a16:creationId xmlns:a16="http://schemas.microsoft.com/office/drawing/2014/main" id="{E52BCEEE-E715-292C-DF49-6367D0BCC54E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43">
              <a:extLst>
                <a:ext uri="{FF2B5EF4-FFF2-40B4-BE49-F238E27FC236}">
                  <a16:creationId xmlns:a16="http://schemas.microsoft.com/office/drawing/2014/main" id="{E2BB63F7-FDA2-2785-4BEC-C16EE956E1C5}"/>
                </a:ext>
              </a:extLst>
            </p:cNvPr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3" name="Google Shape;833;p43">
            <a:extLst>
              <a:ext uri="{FF2B5EF4-FFF2-40B4-BE49-F238E27FC236}">
                <a16:creationId xmlns:a16="http://schemas.microsoft.com/office/drawing/2014/main" id="{DA6DF0B0-AE9B-3564-70FF-829629A9D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>
            <a:extLst>
              <a:ext uri="{FF2B5EF4-FFF2-40B4-BE49-F238E27FC236}">
                <a16:creationId xmlns:a16="http://schemas.microsoft.com/office/drawing/2014/main" id="{774B8029-74D4-47BD-914D-3BB9B78AC2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475" y="-905385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6DD3C-1248-308D-2FAB-BCB7E7C23E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27072" y="713276"/>
            <a:ext cx="5514165" cy="3036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DB6FE3-6992-D1C5-2473-1E1AD19E9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488" y="4135344"/>
            <a:ext cx="377985" cy="26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926C6-3CBB-B1AB-DA9F-F7E64B1B8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45" y="4137519"/>
            <a:ext cx="384081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1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>
          <a:extLst>
            <a:ext uri="{FF2B5EF4-FFF2-40B4-BE49-F238E27FC236}">
              <a16:creationId xmlns:a16="http://schemas.microsoft.com/office/drawing/2014/main" id="{5868FDCE-70D9-6687-4CAC-2C31B72E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3">
            <a:extLst>
              <a:ext uri="{FF2B5EF4-FFF2-40B4-BE49-F238E27FC236}">
                <a16:creationId xmlns:a16="http://schemas.microsoft.com/office/drawing/2014/main" id="{0F73F3A3-1788-BC4F-8D97-4EF145AD05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975" y="1192825"/>
            <a:ext cx="3511699" cy="1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3">
            <a:extLst>
              <a:ext uri="{FF2B5EF4-FFF2-40B4-BE49-F238E27FC236}">
                <a16:creationId xmlns:a16="http://schemas.microsoft.com/office/drawing/2014/main" id="{A6B542D1-23F1-CE14-7848-C9105EF4A9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420" y="178525"/>
            <a:ext cx="4324837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Fitur Water Level Website</a:t>
            </a:r>
            <a:endParaRPr sz="2800" dirty="0"/>
          </a:p>
        </p:txBody>
      </p:sp>
      <p:sp>
        <p:nvSpPr>
          <p:cNvPr id="825" name="Google Shape;825;p43">
            <a:extLst>
              <a:ext uri="{FF2B5EF4-FFF2-40B4-BE49-F238E27FC236}">
                <a16:creationId xmlns:a16="http://schemas.microsoft.com/office/drawing/2014/main" id="{E73C93B6-65A9-3EAE-8054-0E40E54878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142" y="1423534"/>
            <a:ext cx="4248478" cy="2859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3200" dirty="0"/>
          </a:p>
        </p:txBody>
      </p:sp>
      <p:grpSp>
        <p:nvGrpSpPr>
          <p:cNvPr id="826" name="Google Shape;826;p43">
            <a:extLst>
              <a:ext uri="{FF2B5EF4-FFF2-40B4-BE49-F238E27FC236}">
                <a16:creationId xmlns:a16="http://schemas.microsoft.com/office/drawing/2014/main" id="{635434EE-0E69-6665-4756-CDED95A61165}"/>
              </a:ext>
            </a:extLst>
          </p:cNvPr>
          <p:cNvGrpSpPr/>
          <p:nvPr/>
        </p:nvGrpSpPr>
        <p:grpSpPr>
          <a:xfrm>
            <a:off x="3261360" y="502920"/>
            <a:ext cx="5806497" cy="4640580"/>
            <a:chOff x="4572031" y="1415284"/>
            <a:chExt cx="2875341" cy="2319341"/>
          </a:xfrm>
        </p:grpSpPr>
        <p:grpSp>
          <p:nvGrpSpPr>
            <p:cNvPr id="827" name="Google Shape;827;p43">
              <a:extLst>
                <a:ext uri="{FF2B5EF4-FFF2-40B4-BE49-F238E27FC236}">
                  <a16:creationId xmlns:a16="http://schemas.microsoft.com/office/drawing/2014/main" id="{D575FCD9-2ED9-90A7-680C-364447B159A8}"/>
                </a:ext>
              </a:extLst>
            </p:cNvPr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828" name="Google Shape;828;p43">
                <a:extLst>
                  <a:ext uri="{FF2B5EF4-FFF2-40B4-BE49-F238E27FC236}">
                    <a16:creationId xmlns:a16="http://schemas.microsoft.com/office/drawing/2014/main" id="{817E0FCE-9A67-4E63-CEDC-1A3507BAF9EA}"/>
                  </a:ext>
                </a:extLst>
              </p:cNvPr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829" name="Google Shape;829;p43">
                  <a:extLst>
                    <a:ext uri="{FF2B5EF4-FFF2-40B4-BE49-F238E27FC236}">
                      <a16:creationId xmlns:a16="http://schemas.microsoft.com/office/drawing/2014/main" id="{5B3D59AD-4315-EBE5-535B-0E9754999DDA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3">
                  <a:extLst>
                    <a:ext uri="{FF2B5EF4-FFF2-40B4-BE49-F238E27FC236}">
                      <a16:creationId xmlns:a16="http://schemas.microsoft.com/office/drawing/2014/main" id="{91FBA531-4C79-7FAA-533A-DAADEE2D7D75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1" name="Google Shape;831;p43">
                <a:extLst>
                  <a:ext uri="{FF2B5EF4-FFF2-40B4-BE49-F238E27FC236}">
                    <a16:creationId xmlns:a16="http://schemas.microsoft.com/office/drawing/2014/main" id="{D794F80E-3A4D-794A-C446-6AB77B369AB9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43">
              <a:extLst>
                <a:ext uri="{FF2B5EF4-FFF2-40B4-BE49-F238E27FC236}">
                  <a16:creationId xmlns:a16="http://schemas.microsoft.com/office/drawing/2014/main" id="{074E90E2-C637-C02E-C8FC-498F2CC5D94E}"/>
                </a:ext>
              </a:extLst>
            </p:cNvPr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3" name="Google Shape;833;p43">
            <a:extLst>
              <a:ext uri="{FF2B5EF4-FFF2-40B4-BE49-F238E27FC236}">
                <a16:creationId xmlns:a16="http://schemas.microsoft.com/office/drawing/2014/main" id="{EF340BEC-2D09-F546-C45E-60F12DA2E1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>
            <a:extLst>
              <a:ext uri="{FF2B5EF4-FFF2-40B4-BE49-F238E27FC236}">
                <a16:creationId xmlns:a16="http://schemas.microsoft.com/office/drawing/2014/main" id="{EE9AA164-EA2D-FD55-BF9D-46E959E715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7517" y="-804359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750C07-84CE-BF7A-4479-D83E960FC4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56112" y="678875"/>
            <a:ext cx="5456086" cy="307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116A1-F7F3-21E3-2B24-4AFF7202B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488" y="4135344"/>
            <a:ext cx="377985" cy="26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A514F6-B326-452D-2A23-55EA0AC67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45" y="4137519"/>
            <a:ext cx="384081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>
          <a:extLst>
            <a:ext uri="{FF2B5EF4-FFF2-40B4-BE49-F238E27FC236}">
              <a16:creationId xmlns:a16="http://schemas.microsoft.com/office/drawing/2014/main" id="{E61449AE-123D-AEBC-551B-8948E2ED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3">
            <a:extLst>
              <a:ext uri="{FF2B5EF4-FFF2-40B4-BE49-F238E27FC236}">
                <a16:creationId xmlns:a16="http://schemas.microsoft.com/office/drawing/2014/main" id="{1D6EFE81-111C-1D5E-EC5C-F1314D373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975" y="1192825"/>
            <a:ext cx="3511699" cy="19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43">
            <a:extLst>
              <a:ext uri="{FF2B5EF4-FFF2-40B4-BE49-F238E27FC236}">
                <a16:creationId xmlns:a16="http://schemas.microsoft.com/office/drawing/2014/main" id="{450CC6FD-9635-1465-E409-3BBC53A19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420" y="178525"/>
            <a:ext cx="4324837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Fitur Water Level Website</a:t>
            </a:r>
            <a:endParaRPr sz="2800" dirty="0"/>
          </a:p>
        </p:txBody>
      </p:sp>
      <p:sp>
        <p:nvSpPr>
          <p:cNvPr id="825" name="Google Shape;825;p43">
            <a:extLst>
              <a:ext uri="{FF2B5EF4-FFF2-40B4-BE49-F238E27FC236}">
                <a16:creationId xmlns:a16="http://schemas.microsoft.com/office/drawing/2014/main" id="{830F9A7E-CDEA-24D1-CD57-38B4F93501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142" y="1423534"/>
            <a:ext cx="4248478" cy="2859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Contact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3200" dirty="0"/>
          </a:p>
        </p:txBody>
      </p:sp>
      <p:grpSp>
        <p:nvGrpSpPr>
          <p:cNvPr id="826" name="Google Shape;826;p43">
            <a:extLst>
              <a:ext uri="{FF2B5EF4-FFF2-40B4-BE49-F238E27FC236}">
                <a16:creationId xmlns:a16="http://schemas.microsoft.com/office/drawing/2014/main" id="{531D9D13-D43D-70C5-69FA-CA4086AA476B}"/>
              </a:ext>
            </a:extLst>
          </p:cNvPr>
          <p:cNvGrpSpPr/>
          <p:nvPr/>
        </p:nvGrpSpPr>
        <p:grpSpPr>
          <a:xfrm>
            <a:off x="3261360" y="502920"/>
            <a:ext cx="5806497" cy="4640580"/>
            <a:chOff x="4572031" y="1415284"/>
            <a:chExt cx="2875341" cy="2319341"/>
          </a:xfrm>
        </p:grpSpPr>
        <p:grpSp>
          <p:nvGrpSpPr>
            <p:cNvPr id="827" name="Google Shape;827;p43">
              <a:extLst>
                <a:ext uri="{FF2B5EF4-FFF2-40B4-BE49-F238E27FC236}">
                  <a16:creationId xmlns:a16="http://schemas.microsoft.com/office/drawing/2014/main" id="{A8DB6909-ADDF-097C-534B-23CD9B8849DB}"/>
                </a:ext>
              </a:extLst>
            </p:cNvPr>
            <p:cNvGrpSpPr/>
            <p:nvPr/>
          </p:nvGrpSpPr>
          <p:grpSpPr>
            <a:xfrm>
              <a:off x="4572031" y="1415284"/>
              <a:ext cx="2875341" cy="1993075"/>
              <a:chOff x="3665860" y="822037"/>
              <a:chExt cx="4758136" cy="3243937"/>
            </a:xfrm>
          </p:grpSpPr>
          <p:grpSp>
            <p:nvGrpSpPr>
              <p:cNvPr id="828" name="Google Shape;828;p43">
                <a:extLst>
                  <a:ext uri="{FF2B5EF4-FFF2-40B4-BE49-F238E27FC236}">
                    <a16:creationId xmlns:a16="http://schemas.microsoft.com/office/drawing/2014/main" id="{352F65A9-6560-A507-F2DA-8D4FC180C5ED}"/>
                  </a:ext>
                </a:extLst>
              </p:cNvPr>
              <p:cNvGrpSpPr/>
              <p:nvPr/>
            </p:nvGrpSpPr>
            <p:grpSpPr>
              <a:xfrm>
                <a:off x="3665860" y="822037"/>
                <a:ext cx="4758136" cy="3243937"/>
                <a:chOff x="518725" y="252435"/>
                <a:chExt cx="6524250" cy="4448015"/>
              </a:xfrm>
            </p:grpSpPr>
            <p:sp>
              <p:nvSpPr>
                <p:cNvPr id="829" name="Google Shape;829;p43">
                  <a:extLst>
                    <a:ext uri="{FF2B5EF4-FFF2-40B4-BE49-F238E27FC236}">
                      <a16:creationId xmlns:a16="http://schemas.microsoft.com/office/drawing/2014/main" id="{70343290-1375-6A46-4836-E15688FB5A77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3">
                  <a:extLst>
                    <a:ext uri="{FF2B5EF4-FFF2-40B4-BE49-F238E27FC236}">
                      <a16:creationId xmlns:a16="http://schemas.microsoft.com/office/drawing/2014/main" id="{260BD16A-D40B-A56C-A5FE-363B9D2A6EDD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1" name="Google Shape;831;p43">
                <a:extLst>
                  <a:ext uri="{FF2B5EF4-FFF2-40B4-BE49-F238E27FC236}">
                    <a16:creationId xmlns:a16="http://schemas.microsoft.com/office/drawing/2014/main" id="{8222EAB8-7E68-61D6-2A18-10D05C4CF34B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43">
              <a:extLst>
                <a:ext uri="{FF2B5EF4-FFF2-40B4-BE49-F238E27FC236}">
                  <a16:creationId xmlns:a16="http://schemas.microsoft.com/office/drawing/2014/main" id="{B60F3BE6-5649-00A8-EFD9-D1348D6367FA}"/>
                </a:ext>
              </a:extLst>
            </p:cNvPr>
            <p:cNvSpPr/>
            <p:nvPr/>
          </p:nvSpPr>
          <p:spPr>
            <a:xfrm>
              <a:off x="5498909" y="3408351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3" name="Google Shape;833;p43">
            <a:extLst>
              <a:ext uri="{FF2B5EF4-FFF2-40B4-BE49-F238E27FC236}">
                <a16:creationId xmlns:a16="http://schemas.microsoft.com/office/drawing/2014/main" id="{D6DC9F85-C1AA-9E66-0F1B-BBA0D3D9E1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>
            <a:extLst>
              <a:ext uri="{FF2B5EF4-FFF2-40B4-BE49-F238E27FC236}">
                <a16:creationId xmlns:a16="http://schemas.microsoft.com/office/drawing/2014/main" id="{285C163E-156F-4328-DE99-B83965C76F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197" y="-782379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8C142C-9223-6972-FBFE-E1101F636A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71168" y="714588"/>
            <a:ext cx="5654412" cy="303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D662FA-28ED-1F17-1250-CDB2C56DC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488" y="4135344"/>
            <a:ext cx="377985" cy="26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CF3E7-48AA-8178-85AB-DB244C74F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445" y="4137519"/>
            <a:ext cx="384081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38;p36">
            <a:extLst>
              <a:ext uri="{FF2B5EF4-FFF2-40B4-BE49-F238E27FC236}">
                <a16:creationId xmlns:a16="http://schemas.microsoft.com/office/drawing/2014/main" id="{40C5340A-5D76-AF74-5EF8-7DC4A0E3F4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5" y="216568"/>
            <a:ext cx="2839453" cy="21368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0A4BB-0C29-99AC-3DD8-3EF172188782}"/>
              </a:ext>
            </a:extLst>
          </p:cNvPr>
          <p:cNvSpPr txBox="1"/>
          <p:nvPr/>
        </p:nvSpPr>
        <p:spPr>
          <a:xfrm>
            <a:off x="572398" y="869473"/>
            <a:ext cx="1040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4223A5"/>
                </a:solidFill>
                <a:effectLst/>
                <a:uLnTx/>
                <a:uFillTx/>
                <a:latin typeface="Secular One"/>
                <a:cs typeface="Secular One"/>
                <a:sym typeface="Secular One"/>
              </a:rPr>
              <a:t>06</a:t>
            </a:r>
            <a:endParaRPr lang="en-ID" sz="2400" dirty="0"/>
          </a:p>
        </p:txBody>
      </p:sp>
      <p:pic>
        <p:nvPicPr>
          <p:cNvPr id="6" name="Google Shape;307;p31">
            <a:extLst>
              <a:ext uri="{FF2B5EF4-FFF2-40B4-BE49-F238E27FC236}">
                <a16:creationId xmlns:a16="http://schemas.microsoft.com/office/drawing/2014/main" id="{7215F72D-A6AF-C266-D68C-B6686A6C7A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451" y="2037088"/>
            <a:ext cx="3655199" cy="355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B858B-1C7A-D002-6CDB-17B2E0651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1" y="2695074"/>
            <a:ext cx="5023624" cy="14245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B59CE8-7B20-915C-E5B0-9D4B3F47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52" y="2984918"/>
            <a:ext cx="4122964" cy="844850"/>
          </a:xfrm>
        </p:spPr>
        <p:txBody>
          <a:bodyPr/>
          <a:lstStyle/>
          <a:p>
            <a:r>
              <a:rPr lang="en-US" sz="3200" dirty="0" err="1"/>
              <a:t>Komponen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endParaRPr lang="en-ID" sz="3200" dirty="0"/>
          </a:p>
        </p:txBody>
      </p:sp>
      <p:pic>
        <p:nvPicPr>
          <p:cNvPr id="11" name="Google Shape;834;p43">
            <a:extLst>
              <a:ext uri="{FF2B5EF4-FFF2-40B4-BE49-F238E27FC236}">
                <a16:creationId xmlns:a16="http://schemas.microsoft.com/office/drawing/2014/main" id="{AE58C9C0-BB8D-5F5A-1B7B-00F34FD206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7068" y="-559229"/>
            <a:ext cx="1960720" cy="163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29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61598F2D-C550-2172-5CCC-D0301366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>
            <a:extLst>
              <a:ext uri="{FF2B5EF4-FFF2-40B4-BE49-F238E27FC236}">
                <a16:creationId xmlns:a16="http://schemas.microsoft.com/office/drawing/2014/main" id="{615A4A23-B8F8-15B2-C658-9CC71E1E49D8}"/>
              </a:ext>
            </a:extLst>
          </p:cNvPr>
          <p:cNvSpPr/>
          <p:nvPr/>
        </p:nvSpPr>
        <p:spPr>
          <a:xfrm>
            <a:off x="5639877" y="1299411"/>
            <a:ext cx="3429000" cy="384408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0">
            <a:extLst>
              <a:ext uri="{FF2B5EF4-FFF2-40B4-BE49-F238E27FC236}">
                <a16:creationId xmlns:a16="http://schemas.microsoft.com/office/drawing/2014/main" id="{BC1070F7-317B-7399-2FEA-B6E337EBD78D}"/>
              </a:ext>
            </a:extLst>
          </p:cNvPr>
          <p:cNvSpPr/>
          <p:nvPr/>
        </p:nvSpPr>
        <p:spPr>
          <a:xfrm>
            <a:off x="3159579" y="410325"/>
            <a:ext cx="5414550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>
            <a:extLst>
              <a:ext uri="{FF2B5EF4-FFF2-40B4-BE49-F238E27FC236}">
                <a16:creationId xmlns:a16="http://schemas.microsoft.com/office/drawing/2014/main" id="{C49C71CC-17B4-BF39-75AC-6F01A60C58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123" y="1512138"/>
            <a:ext cx="3010978" cy="642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 - Alat Water Dispencer:</a:t>
            </a:r>
            <a:endParaRPr dirty="0"/>
          </a:p>
        </p:txBody>
      </p:sp>
      <p:sp>
        <p:nvSpPr>
          <p:cNvPr id="266" name="Google Shape;266;p30">
            <a:extLst>
              <a:ext uri="{FF2B5EF4-FFF2-40B4-BE49-F238E27FC236}">
                <a16:creationId xmlns:a16="http://schemas.microsoft.com/office/drawing/2014/main" id="{498111AF-BB2C-1059-4948-9F3A8186D35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41512" y="2093291"/>
            <a:ext cx="2908622" cy="2213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ARDUINO UNO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HCSR ULTRASONIC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RELAY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BREADBOAR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DC MOTOR 5V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KABEL JUMPER</a:t>
            </a:r>
            <a:endParaRPr sz="1600" dirty="0"/>
          </a:p>
        </p:txBody>
      </p:sp>
      <p:sp>
        <p:nvSpPr>
          <p:cNvPr id="268" name="Google Shape;268;p30">
            <a:extLst>
              <a:ext uri="{FF2B5EF4-FFF2-40B4-BE49-F238E27FC236}">
                <a16:creationId xmlns:a16="http://schemas.microsoft.com/office/drawing/2014/main" id="{8B4A3360-97B9-0A8E-6F2A-50A507E5E2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0134" y="410325"/>
            <a:ext cx="5073865" cy="6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Komponen Sistem </a:t>
            </a:r>
            <a:endParaRPr dirty="0"/>
          </a:p>
        </p:txBody>
      </p:sp>
      <p:pic>
        <p:nvPicPr>
          <p:cNvPr id="300" name="Google Shape;300;p30">
            <a:extLst>
              <a:ext uri="{FF2B5EF4-FFF2-40B4-BE49-F238E27FC236}">
                <a16:creationId xmlns:a16="http://schemas.microsoft.com/office/drawing/2014/main" id="{B3187735-6EAC-9F66-C7DD-B39F80AAD8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7E63DC-BE27-CE7F-421A-5E1A7289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06" y="1490265"/>
            <a:ext cx="2596785" cy="34623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8D8A9E-B597-FE0E-C65C-7D3635700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7691">
            <a:off x="-359387" y="3240246"/>
            <a:ext cx="2302487" cy="22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4D490-34AF-C9B7-BEB2-6B50517E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7691">
            <a:off x="-359387" y="3240246"/>
            <a:ext cx="2302487" cy="2298059"/>
          </a:xfrm>
          <a:prstGeom prst="rect">
            <a:avLst/>
          </a:prstGeom>
        </p:spPr>
      </p:pic>
      <p:sp>
        <p:nvSpPr>
          <p:cNvPr id="262" name="Google Shape;262;p30"/>
          <p:cNvSpPr/>
          <p:nvPr/>
        </p:nvSpPr>
        <p:spPr>
          <a:xfrm>
            <a:off x="5639877" y="1299412"/>
            <a:ext cx="3429000" cy="362872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0"/>
          <p:cNvSpPr/>
          <p:nvPr/>
        </p:nvSpPr>
        <p:spPr>
          <a:xfrm>
            <a:off x="584325" y="410325"/>
            <a:ext cx="7989804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75122" y="1299411"/>
            <a:ext cx="3611353" cy="793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Alat-Alat Monitoring Water Level:</a:t>
            </a:r>
            <a:endParaRPr dirty="0"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3"/>
          </p:nvPr>
        </p:nvSpPr>
        <p:spPr>
          <a:xfrm>
            <a:off x="1013818" y="2209589"/>
            <a:ext cx="2908622" cy="2213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Nodemcu82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Sensor ultrasonic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Breadbroad</a:t>
            </a:r>
            <a:r>
              <a:rPr lang="en-US" sz="2400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Kabel jumper</a:t>
            </a:r>
            <a:endParaRPr sz="2400"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 Komponen Sistem</a:t>
            </a:r>
            <a:endParaRPr dirty="0"/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D43132-5D80-3FC5-96D8-03166B1A32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263" b="25443"/>
          <a:stretch/>
        </p:blipFill>
        <p:spPr>
          <a:xfrm>
            <a:off x="5908471" y="1853847"/>
            <a:ext cx="2891811" cy="25354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0"/>
          <p:cNvSpPr txBox="1">
            <a:spLocks noGrp="1"/>
          </p:cNvSpPr>
          <p:nvPr>
            <p:ph type="title"/>
          </p:nvPr>
        </p:nvSpPr>
        <p:spPr>
          <a:xfrm>
            <a:off x="1983150" y="535000"/>
            <a:ext cx="51777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5BCBF-3547-7711-33CA-EACBC7417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942" y="269421"/>
            <a:ext cx="1249907" cy="1249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CE249-7AFF-E9EA-65ED-35EFB7695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533" y="1"/>
            <a:ext cx="1766317" cy="17709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584325" y="410325"/>
            <a:ext cx="7989804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4089976" y="29390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6766576" y="29390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1398914" y="29390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4082739" y="11496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6759339" y="11496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1391676" y="1149600"/>
            <a:ext cx="992964" cy="5934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2"/>
          </p:nvPr>
        </p:nvSpPr>
        <p:spPr>
          <a:xfrm>
            <a:off x="1513600" y="11496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4"/>
          </p:nvPr>
        </p:nvSpPr>
        <p:spPr>
          <a:xfrm>
            <a:off x="4197463" y="11496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7"/>
          </p:nvPr>
        </p:nvSpPr>
        <p:spPr>
          <a:xfrm>
            <a:off x="6881263" y="11496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13"/>
          </p:nvPr>
        </p:nvSpPr>
        <p:spPr>
          <a:xfrm>
            <a:off x="1513650" y="29390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6"/>
          </p:nvPr>
        </p:nvSpPr>
        <p:spPr>
          <a:xfrm>
            <a:off x="4197463" y="29390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19"/>
          </p:nvPr>
        </p:nvSpPr>
        <p:spPr>
          <a:xfrm>
            <a:off x="6881263" y="2939000"/>
            <a:ext cx="749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t="20423" b="20429"/>
          <a:stretch/>
        </p:blipFill>
        <p:spPr>
          <a:xfrm>
            <a:off x="8152900" y="4423450"/>
            <a:ext cx="1516775" cy="8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t="22078" b="22083"/>
          <a:stretch/>
        </p:blipFill>
        <p:spPr>
          <a:xfrm>
            <a:off x="-268579" y="-313537"/>
            <a:ext cx="1676900" cy="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99DE8C-5043-2BBF-D6AE-0AE0E841C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8" y="3409401"/>
            <a:ext cx="898790" cy="15921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6403025" y="3903325"/>
            <a:ext cx="2036400" cy="249000"/>
          </a:xfrm>
          <a:prstGeom prst="ellipse">
            <a:avLst/>
          </a:prstGeom>
          <a:solidFill>
            <a:srgbClr val="191919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715100" y="1233675"/>
            <a:ext cx="1694459" cy="115973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715100" y="3305800"/>
            <a:ext cx="4702336" cy="548598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854569" y="3305800"/>
            <a:ext cx="4107271" cy="548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2"/>
          </p:nvPr>
        </p:nvSpPr>
        <p:spPr>
          <a:xfrm>
            <a:off x="867825" y="1360551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396" y="-479846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248" y="-140733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796" y="1805117"/>
            <a:ext cx="2371003" cy="236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36015">
            <a:off x="6038006" y="1506949"/>
            <a:ext cx="1322942" cy="132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3973" y="2920748"/>
            <a:ext cx="1234054" cy="123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8246" y="1439407"/>
            <a:ext cx="1061322" cy="105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264F2-85A4-B438-A28C-7FBF6BF99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017" y="4152325"/>
            <a:ext cx="635947" cy="876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692598" y="1709943"/>
            <a:ext cx="3405600" cy="16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Pendahuluan</a:t>
            </a:r>
            <a:endParaRPr sz="4000" dirty="0"/>
          </a:p>
        </p:txBody>
      </p: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 l="14753" r="14753"/>
          <a:stretch/>
        </p:blipFill>
        <p:spPr>
          <a:xfrm>
            <a:off x="4551600" y="942375"/>
            <a:ext cx="3446700" cy="32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9;p28">
            <a:extLst>
              <a:ext uri="{FF2B5EF4-FFF2-40B4-BE49-F238E27FC236}">
                <a16:creationId xmlns:a16="http://schemas.microsoft.com/office/drawing/2014/main" id="{40C3BF5A-D59C-6E22-D555-03D793BB8C00}"/>
              </a:ext>
            </a:extLst>
          </p:cNvPr>
          <p:cNvSpPr/>
          <p:nvPr/>
        </p:nvSpPr>
        <p:spPr>
          <a:xfrm>
            <a:off x="441512" y="301774"/>
            <a:ext cx="1694459" cy="115973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308;p31">
            <a:extLst>
              <a:ext uri="{FF2B5EF4-FFF2-40B4-BE49-F238E27FC236}">
                <a16:creationId xmlns:a16="http://schemas.microsoft.com/office/drawing/2014/main" id="{E584F29E-9C66-E172-BB15-615CD5542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98" y="3690183"/>
            <a:ext cx="1516775" cy="15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2;p28">
            <a:extLst>
              <a:ext uri="{FF2B5EF4-FFF2-40B4-BE49-F238E27FC236}">
                <a16:creationId xmlns:a16="http://schemas.microsoft.com/office/drawing/2014/main" id="{840B6B52-58FA-AAD6-D323-D1CD9DEFA7F0}"/>
              </a:ext>
            </a:extLst>
          </p:cNvPr>
          <p:cNvSpPr txBox="1">
            <a:spLocks/>
          </p:cNvSpPr>
          <p:nvPr/>
        </p:nvSpPr>
        <p:spPr>
          <a:xfrm>
            <a:off x="692598" y="460741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tx2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02.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593263" y="535000"/>
            <a:ext cx="3711900" cy="8453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0" y="1104564"/>
            <a:ext cx="6280484" cy="38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 rtl="0">
              <a:spcBef>
                <a:spcPts val="1200"/>
              </a:spcBef>
              <a:buNone/>
            </a:pP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Di era yang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serba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teknologi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ini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Internet of Things (IoT)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semakin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banyak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digunakan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dalam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kehidupan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sehari-hari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. Salah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satunya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adalah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automatic water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dispencer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dan monitoring water level.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Pengisian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air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minum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yang manual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seringkali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rentan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terhadap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masalah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kesalahan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dan juga Kesehatan.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Misalnya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seperti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overfill yang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dapat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menyebabkan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lantai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menjadi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basah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karena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gelas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yang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kita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isi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terlalu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penuh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sehingga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sangat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berpotensi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terjadi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pemborosan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selain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itu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apabila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kita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mengisi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air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secara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manual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maka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akan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rentan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terhadap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Kesehatan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kita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karena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pada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alat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pengisinya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telah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bergantian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disentuh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oleh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banyak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orang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jadi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kemungkinan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penyebaran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penyakit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sangat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mungkin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terjadi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.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Dengan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adanya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IoT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ini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diharapkan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dapat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mempermudah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orang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dalam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pengambilan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air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minum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membantu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meminimalisir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terjadinya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pengisian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air yang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berlebihan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,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serta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meminimalisir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terjadinya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penyebaran</a:t>
            </a:r>
            <a:r>
              <a:rPr lang="en-ID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Didact Gothic" panose="00000500000000000000" pitchFamily="2" charset="0"/>
              </a:rPr>
              <a:t>penyakit</a:t>
            </a:r>
            <a:endParaRPr lang="en-ID" sz="1200" b="0" dirty="0">
              <a:solidFill>
                <a:schemeClr val="bg2">
                  <a:lumMod val="50000"/>
                </a:schemeClr>
              </a:solidFill>
              <a:effectLst/>
              <a:latin typeface="Didact Gothic" panose="00000500000000000000" pitchFamily="2" charset="0"/>
            </a:endParaRPr>
          </a:p>
          <a:p>
            <a:pPr marL="139700" indent="0">
              <a:buNone/>
            </a:pPr>
            <a:br>
              <a:rPr lang="en-ID" sz="1200" dirty="0"/>
            </a:br>
            <a:endParaRPr sz="1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484" y="1588052"/>
            <a:ext cx="3682153" cy="370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6"/>
          <p:cNvSpPr/>
          <p:nvPr/>
        </p:nvSpPr>
        <p:spPr>
          <a:xfrm>
            <a:off x="424790" y="760174"/>
            <a:ext cx="6216876" cy="3578401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 txBox="1">
            <a:spLocks noGrp="1"/>
          </p:cNvSpPr>
          <p:nvPr>
            <p:ph type="title"/>
          </p:nvPr>
        </p:nvSpPr>
        <p:spPr>
          <a:xfrm>
            <a:off x="809749" y="2045661"/>
            <a:ext cx="5483078" cy="2292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pic>
        <p:nvPicPr>
          <p:cNvPr id="536" name="Google Shape;536;p36"/>
          <p:cNvPicPr preferRelativeResize="0"/>
          <p:nvPr/>
        </p:nvPicPr>
        <p:blipFill rotWithShape="1">
          <a:blip r:embed="rId3">
            <a:alphaModFix/>
          </a:blip>
          <a:srcRect l="3679" b="2752"/>
          <a:stretch/>
        </p:blipFill>
        <p:spPr>
          <a:xfrm flipH="1">
            <a:off x="5902675" y="1914575"/>
            <a:ext cx="3241325" cy="3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8991" y="639301"/>
            <a:ext cx="795891" cy="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08908" flipH="1">
            <a:off x="686685" y="215275"/>
            <a:ext cx="566846" cy="56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24790" y="290935"/>
            <a:ext cx="316140" cy="3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2904" y="997835"/>
            <a:ext cx="165954" cy="1656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;p28">
            <a:extLst>
              <a:ext uri="{FF2B5EF4-FFF2-40B4-BE49-F238E27FC236}">
                <a16:creationId xmlns:a16="http://schemas.microsoft.com/office/drawing/2014/main" id="{2E4969D7-0F97-D726-55AE-8F6B37C1EB0F}"/>
              </a:ext>
            </a:extLst>
          </p:cNvPr>
          <p:cNvSpPr txBox="1">
            <a:spLocks/>
          </p:cNvSpPr>
          <p:nvPr/>
        </p:nvSpPr>
        <p:spPr>
          <a:xfrm>
            <a:off x="526181" y="956389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tx2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03.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2256636" y="1288075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6141811" y="1288075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2271061" y="3052382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6156236" y="3052382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584325" y="410325"/>
            <a:ext cx="7989804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/>
          <p:cNvSpPr txBox="1">
            <a:spLocks noGrp="1"/>
          </p:cNvSpPr>
          <p:nvPr>
            <p:ph type="title"/>
          </p:nvPr>
        </p:nvSpPr>
        <p:spPr>
          <a:xfrm>
            <a:off x="1195863" y="1987650"/>
            <a:ext cx="2678305" cy="414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44" name="Google Shape;444;p34"/>
          <p:cNvSpPr txBox="1">
            <a:spLocks noGrp="1"/>
          </p:cNvSpPr>
          <p:nvPr>
            <p:ph type="subTitle" idx="1"/>
          </p:nvPr>
        </p:nvSpPr>
        <p:spPr>
          <a:xfrm>
            <a:off x="1195863" y="23629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Meningkatkan Efisiensi Pemakaian Air </a:t>
            </a:r>
            <a:endParaRPr dirty="0"/>
          </a:p>
        </p:txBody>
      </p:sp>
      <p:sp>
        <p:nvSpPr>
          <p:cNvPr id="445" name="Google Shape;445;p34"/>
          <p:cNvSpPr txBox="1">
            <a:spLocks noGrp="1"/>
          </p:cNvSpPr>
          <p:nvPr>
            <p:ph type="title" idx="2"/>
          </p:nvPr>
        </p:nvSpPr>
        <p:spPr>
          <a:xfrm>
            <a:off x="5081043" y="1987650"/>
            <a:ext cx="2867100" cy="414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46" name="Google Shape;446;p34"/>
          <p:cNvSpPr txBox="1">
            <a:spLocks noGrp="1"/>
          </p:cNvSpPr>
          <p:nvPr>
            <p:ph type="subTitle" idx="3"/>
          </p:nvPr>
        </p:nvSpPr>
        <p:spPr>
          <a:xfrm>
            <a:off x="5081043" y="23629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Meminimalkan Resiko Tumpahnya Air</a:t>
            </a:r>
            <a:endParaRPr dirty="0"/>
          </a:p>
        </p:txBody>
      </p:sp>
      <p:sp>
        <p:nvSpPr>
          <p:cNvPr id="447" name="Google Shape;447;p34"/>
          <p:cNvSpPr txBox="1">
            <a:spLocks noGrp="1"/>
          </p:cNvSpPr>
          <p:nvPr>
            <p:ph type="title" idx="4"/>
          </p:nvPr>
        </p:nvSpPr>
        <p:spPr>
          <a:xfrm>
            <a:off x="1203075" y="3748400"/>
            <a:ext cx="2867100" cy="409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48" name="Google Shape;448;p34"/>
          <p:cNvSpPr txBox="1">
            <a:spLocks noGrp="1"/>
          </p:cNvSpPr>
          <p:nvPr>
            <p:ph type="subTitle" idx="5"/>
          </p:nvPr>
        </p:nvSpPr>
        <p:spPr>
          <a:xfrm>
            <a:off x="926432" y="4123700"/>
            <a:ext cx="3344779" cy="943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real-time </a:t>
            </a:r>
            <a:r>
              <a:rPr lang="en-ID" dirty="0" err="1"/>
              <a:t>tentang</a:t>
            </a:r>
            <a:r>
              <a:rPr lang="en-ID" dirty="0"/>
              <a:t> level air di </a:t>
            </a:r>
            <a:r>
              <a:rPr lang="en-ID" dirty="0" err="1"/>
              <a:t>tangki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dispenser,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status </a:t>
            </a:r>
            <a:r>
              <a:rPr lang="en-ID" dirty="0" err="1"/>
              <a:t>ketersediaan</a:t>
            </a:r>
            <a:r>
              <a:rPr lang="en-ID" dirty="0"/>
              <a:t> air </a:t>
            </a:r>
            <a:r>
              <a:rPr lang="en-ID" dirty="0" err="1"/>
              <a:t>kapan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49" name="Google Shape;449;p34"/>
          <p:cNvSpPr txBox="1">
            <a:spLocks noGrp="1"/>
          </p:cNvSpPr>
          <p:nvPr>
            <p:ph type="title" idx="6"/>
          </p:nvPr>
        </p:nvSpPr>
        <p:spPr>
          <a:xfrm>
            <a:off x="5088255" y="3748400"/>
            <a:ext cx="2867100" cy="340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7"/>
          </p:nvPr>
        </p:nvSpPr>
        <p:spPr>
          <a:xfrm>
            <a:off x="4957012" y="4123699"/>
            <a:ext cx="3260556" cy="943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air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membuka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katup</a:t>
            </a:r>
            <a:r>
              <a:rPr lang="en-ID" dirty="0"/>
              <a:t> manual.</a:t>
            </a:r>
            <a:endParaRPr dirty="0"/>
          </a:p>
        </p:txBody>
      </p:sp>
      <p:sp>
        <p:nvSpPr>
          <p:cNvPr id="451" name="Google Shape;451;p3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grpSp>
        <p:nvGrpSpPr>
          <p:cNvPr id="452" name="Google Shape;452;p34"/>
          <p:cNvGrpSpPr/>
          <p:nvPr/>
        </p:nvGrpSpPr>
        <p:grpSpPr>
          <a:xfrm>
            <a:off x="6260267" y="1462935"/>
            <a:ext cx="500576" cy="389464"/>
            <a:chOff x="6406231" y="2798925"/>
            <a:chExt cx="388314" cy="302121"/>
          </a:xfrm>
        </p:grpSpPr>
        <p:sp>
          <p:nvSpPr>
            <p:cNvPr id="453" name="Google Shape;453;p34"/>
            <p:cNvSpPr/>
            <p:nvPr/>
          </p:nvSpPr>
          <p:spPr>
            <a:xfrm>
              <a:off x="6422957" y="2908535"/>
              <a:ext cx="164886" cy="164050"/>
            </a:xfrm>
            <a:custGeom>
              <a:avLst/>
              <a:gdLst/>
              <a:ahLst/>
              <a:cxnLst/>
              <a:rect l="l" t="t" r="r" b="b"/>
              <a:pathLst>
                <a:path w="6112" h="6081" extrusionOk="0">
                  <a:moveTo>
                    <a:pt x="900" y="1"/>
                  </a:moveTo>
                  <a:lnTo>
                    <a:pt x="1" y="900"/>
                  </a:lnTo>
                  <a:lnTo>
                    <a:pt x="2141" y="3847"/>
                  </a:lnTo>
                  <a:lnTo>
                    <a:pt x="3723" y="6080"/>
                  </a:lnTo>
                  <a:lnTo>
                    <a:pt x="6111" y="3692"/>
                  </a:lnTo>
                  <a:lnTo>
                    <a:pt x="2637" y="124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6620459" y="2906754"/>
              <a:ext cx="174086" cy="154554"/>
            </a:xfrm>
            <a:custGeom>
              <a:avLst/>
              <a:gdLst/>
              <a:ahLst/>
              <a:cxnLst/>
              <a:rect l="l" t="t" r="r" b="b"/>
              <a:pathLst>
                <a:path w="6453" h="5729" extrusionOk="0">
                  <a:moveTo>
                    <a:pt x="3763" y="1298"/>
                  </a:moveTo>
                  <a:cubicBezTo>
                    <a:pt x="4064" y="1298"/>
                    <a:pt x="4334" y="1392"/>
                    <a:pt x="4529" y="1587"/>
                  </a:cubicBezTo>
                  <a:cubicBezTo>
                    <a:pt x="4994" y="2083"/>
                    <a:pt x="4839" y="3045"/>
                    <a:pt x="4126" y="3758"/>
                  </a:cubicBezTo>
                  <a:cubicBezTo>
                    <a:pt x="3683" y="4200"/>
                    <a:pt x="3146" y="4440"/>
                    <a:pt x="2683" y="4440"/>
                  </a:cubicBezTo>
                  <a:cubicBezTo>
                    <a:pt x="2399" y="4440"/>
                    <a:pt x="2143" y="4350"/>
                    <a:pt x="1954" y="4161"/>
                  </a:cubicBezTo>
                  <a:cubicBezTo>
                    <a:pt x="1458" y="3665"/>
                    <a:pt x="1644" y="2672"/>
                    <a:pt x="2327" y="1959"/>
                  </a:cubicBezTo>
                  <a:cubicBezTo>
                    <a:pt x="2760" y="1525"/>
                    <a:pt x="3297" y="1298"/>
                    <a:pt x="3763" y="1298"/>
                  </a:cubicBezTo>
                  <a:close/>
                  <a:moveTo>
                    <a:pt x="3866" y="1"/>
                  </a:moveTo>
                  <a:cubicBezTo>
                    <a:pt x="3041" y="1"/>
                    <a:pt x="2142" y="376"/>
                    <a:pt x="1427" y="1090"/>
                  </a:cubicBezTo>
                  <a:cubicBezTo>
                    <a:pt x="217" y="2300"/>
                    <a:pt x="0" y="4099"/>
                    <a:pt x="993" y="5092"/>
                  </a:cubicBezTo>
                  <a:cubicBezTo>
                    <a:pt x="1420" y="5519"/>
                    <a:pt x="2003" y="5728"/>
                    <a:pt x="2625" y="5728"/>
                  </a:cubicBezTo>
                  <a:cubicBezTo>
                    <a:pt x="3447" y="5728"/>
                    <a:pt x="4337" y="5364"/>
                    <a:pt x="5025" y="4658"/>
                  </a:cubicBezTo>
                  <a:cubicBezTo>
                    <a:pt x="6235" y="3417"/>
                    <a:pt x="6452" y="1618"/>
                    <a:pt x="5460" y="625"/>
                  </a:cubicBezTo>
                  <a:cubicBezTo>
                    <a:pt x="5039" y="204"/>
                    <a:pt x="4473" y="1"/>
                    <a:pt x="3866" y="1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6480689" y="2941178"/>
              <a:ext cx="107155" cy="131407"/>
            </a:xfrm>
            <a:custGeom>
              <a:avLst/>
              <a:gdLst/>
              <a:ahLst/>
              <a:cxnLst/>
              <a:rect l="l" t="t" r="r" b="b"/>
              <a:pathLst>
                <a:path w="3972" h="4871" extrusionOk="0">
                  <a:moveTo>
                    <a:pt x="497" y="0"/>
                  </a:moveTo>
                  <a:lnTo>
                    <a:pt x="1" y="2637"/>
                  </a:lnTo>
                  <a:lnTo>
                    <a:pt x="1583" y="4870"/>
                  </a:lnTo>
                  <a:lnTo>
                    <a:pt x="3971" y="2482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6484034" y="2875056"/>
              <a:ext cx="248571" cy="225991"/>
            </a:xfrm>
            <a:custGeom>
              <a:avLst/>
              <a:gdLst/>
              <a:ahLst/>
              <a:cxnLst/>
              <a:rect l="l" t="t" r="r" b="b"/>
              <a:pathLst>
                <a:path w="9214" h="8377" extrusionOk="0">
                  <a:moveTo>
                    <a:pt x="2917" y="1"/>
                  </a:moveTo>
                  <a:cubicBezTo>
                    <a:pt x="2110" y="1"/>
                    <a:pt x="1428" y="311"/>
                    <a:pt x="1273" y="1087"/>
                  </a:cubicBezTo>
                  <a:lnTo>
                    <a:pt x="156" y="6887"/>
                  </a:lnTo>
                  <a:cubicBezTo>
                    <a:pt x="1" y="7663"/>
                    <a:pt x="590" y="8376"/>
                    <a:pt x="1397" y="8376"/>
                  </a:cubicBezTo>
                  <a:lnTo>
                    <a:pt x="7818" y="8376"/>
                  </a:lnTo>
                  <a:cubicBezTo>
                    <a:pt x="8624" y="8376"/>
                    <a:pt x="9214" y="7663"/>
                    <a:pt x="9059" y="6887"/>
                  </a:cubicBezTo>
                  <a:lnTo>
                    <a:pt x="8035" y="1645"/>
                  </a:lnTo>
                  <a:lnTo>
                    <a:pt x="7942" y="1087"/>
                  </a:lnTo>
                  <a:cubicBezTo>
                    <a:pt x="7787" y="311"/>
                    <a:pt x="7073" y="1"/>
                    <a:pt x="6267" y="1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6484034" y="2875056"/>
              <a:ext cx="216764" cy="225991"/>
            </a:xfrm>
            <a:custGeom>
              <a:avLst/>
              <a:gdLst/>
              <a:ahLst/>
              <a:cxnLst/>
              <a:rect l="l" t="t" r="r" b="b"/>
              <a:pathLst>
                <a:path w="8035" h="8377" extrusionOk="0">
                  <a:moveTo>
                    <a:pt x="2917" y="1"/>
                  </a:moveTo>
                  <a:cubicBezTo>
                    <a:pt x="2141" y="1"/>
                    <a:pt x="1428" y="311"/>
                    <a:pt x="1273" y="1087"/>
                  </a:cubicBezTo>
                  <a:lnTo>
                    <a:pt x="156" y="6887"/>
                  </a:lnTo>
                  <a:cubicBezTo>
                    <a:pt x="1" y="7663"/>
                    <a:pt x="590" y="8376"/>
                    <a:pt x="1397" y="8376"/>
                  </a:cubicBezTo>
                  <a:lnTo>
                    <a:pt x="4840" y="8376"/>
                  </a:lnTo>
                  <a:cubicBezTo>
                    <a:pt x="1645" y="5957"/>
                    <a:pt x="2296" y="2886"/>
                    <a:pt x="2607" y="1924"/>
                  </a:cubicBezTo>
                  <a:cubicBezTo>
                    <a:pt x="2669" y="1769"/>
                    <a:pt x="2824" y="1645"/>
                    <a:pt x="3010" y="1645"/>
                  </a:cubicBezTo>
                  <a:lnTo>
                    <a:pt x="8035" y="1645"/>
                  </a:lnTo>
                  <a:lnTo>
                    <a:pt x="7942" y="1087"/>
                  </a:lnTo>
                  <a:cubicBezTo>
                    <a:pt x="7787" y="311"/>
                    <a:pt x="7073" y="1"/>
                    <a:pt x="6267" y="1"/>
                  </a:cubicBez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6406231" y="2893589"/>
              <a:ext cx="72569" cy="62129"/>
            </a:xfrm>
            <a:custGeom>
              <a:avLst/>
              <a:gdLst/>
              <a:ahLst/>
              <a:cxnLst/>
              <a:rect l="l" t="t" r="r" b="b"/>
              <a:pathLst>
                <a:path w="2690" h="2303" extrusionOk="0">
                  <a:moveTo>
                    <a:pt x="1874" y="0"/>
                  </a:moveTo>
                  <a:cubicBezTo>
                    <a:pt x="1769" y="0"/>
                    <a:pt x="1664" y="38"/>
                    <a:pt x="1582" y="120"/>
                  </a:cubicBezTo>
                  <a:lnTo>
                    <a:pt x="217" y="1516"/>
                  </a:lnTo>
                  <a:cubicBezTo>
                    <a:pt x="0" y="1702"/>
                    <a:pt x="93" y="2075"/>
                    <a:pt x="372" y="2199"/>
                  </a:cubicBezTo>
                  <a:cubicBezTo>
                    <a:pt x="558" y="2270"/>
                    <a:pt x="742" y="2303"/>
                    <a:pt x="920" y="2303"/>
                  </a:cubicBezTo>
                  <a:cubicBezTo>
                    <a:pt x="1904" y="2303"/>
                    <a:pt x="2690" y="1300"/>
                    <a:pt x="2296" y="276"/>
                  </a:cubicBezTo>
                  <a:cubicBezTo>
                    <a:pt x="2219" y="102"/>
                    <a:pt x="2046" y="0"/>
                    <a:pt x="1874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6505508" y="2867502"/>
              <a:ext cx="196990" cy="40277"/>
            </a:xfrm>
            <a:custGeom>
              <a:avLst/>
              <a:gdLst/>
              <a:ahLst/>
              <a:cxnLst/>
              <a:rect l="l" t="t" r="r" b="b"/>
              <a:pathLst>
                <a:path w="7302" h="1493" extrusionOk="0">
                  <a:moveTo>
                    <a:pt x="1006" y="0"/>
                  </a:moveTo>
                  <a:cubicBezTo>
                    <a:pt x="1" y="0"/>
                    <a:pt x="1" y="1492"/>
                    <a:pt x="1006" y="1492"/>
                  </a:cubicBezTo>
                  <a:cubicBezTo>
                    <a:pt x="1026" y="1492"/>
                    <a:pt x="1046" y="1492"/>
                    <a:pt x="1066" y="1491"/>
                  </a:cubicBezTo>
                  <a:lnTo>
                    <a:pt x="6557" y="1491"/>
                  </a:lnTo>
                  <a:cubicBezTo>
                    <a:pt x="6743" y="1491"/>
                    <a:pt x="6929" y="1398"/>
                    <a:pt x="7084" y="1274"/>
                  </a:cubicBezTo>
                  <a:cubicBezTo>
                    <a:pt x="7239" y="1118"/>
                    <a:pt x="7301" y="932"/>
                    <a:pt x="7301" y="746"/>
                  </a:cubicBezTo>
                  <a:cubicBezTo>
                    <a:pt x="7301" y="343"/>
                    <a:pt x="6991" y="2"/>
                    <a:pt x="6557" y="2"/>
                  </a:cubicBezTo>
                  <a:lnTo>
                    <a:pt x="1066" y="2"/>
                  </a:lnTo>
                  <a:cubicBezTo>
                    <a:pt x="1046" y="1"/>
                    <a:pt x="1026" y="0"/>
                    <a:pt x="1006" y="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6591162" y="2798925"/>
              <a:ext cx="34342" cy="125553"/>
            </a:xfrm>
            <a:custGeom>
              <a:avLst/>
              <a:gdLst/>
              <a:ahLst/>
              <a:cxnLst/>
              <a:rect l="l" t="t" r="r" b="b"/>
              <a:pathLst>
                <a:path w="1273" h="4654" extrusionOk="0">
                  <a:moveTo>
                    <a:pt x="528" y="0"/>
                  </a:moveTo>
                  <a:cubicBezTo>
                    <a:pt x="249" y="0"/>
                    <a:pt x="0" y="248"/>
                    <a:pt x="0" y="528"/>
                  </a:cubicBezTo>
                  <a:lnTo>
                    <a:pt x="0" y="4126"/>
                  </a:lnTo>
                  <a:cubicBezTo>
                    <a:pt x="0" y="4405"/>
                    <a:pt x="249" y="4653"/>
                    <a:pt x="528" y="4653"/>
                  </a:cubicBezTo>
                  <a:lnTo>
                    <a:pt x="745" y="4653"/>
                  </a:lnTo>
                  <a:cubicBezTo>
                    <a:pt x="1024" y="4653"/>
                    <a:pt x="1272" y="4405"/>
                    <a:pt x="1272" y="4126"/>
                  </a:cubicBezTo>
                  <a:lnTo>
                    <a:pt x="1272" y="528"/>
                  </a:lnTo>
                  <a:cubicBezTo>
                    <a:pt x="1272" y="248"/>
                    <a:pt x="1024" y="0"/>
                    <a:pt x="745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580290" y="2895990"/>
              <a:ext cx="66122" cy="57300"/>
            </a:xfrm>
            <a:custGeom>
              <a:avLst/>
              <a:gdLst/>
              <a:ahLst/>
              <a:cxnLst/>
              <a:rect l="l" t="t" r="r" b="b"/>
              <a:pathLst>
                <a:path w="2451" h="2124" extrusionOk="0">
                  <a:moveTo>
                    <a:pt x="1055" y="0"/>
                  </a:moveTo>
                  <a:cubicBezTo>
                    <a:pt x="465" y="0"/>
                    <a:pt x="0" y="497"/>
                    <a:pt x="0" y="1055"/>
                  </a:cubicBezTo>
                  <a:cubicBezTo>
                    <a:pt x="0" y="1701"/>
                    <a:pt x="505" y="2124"/>
                    <a:pt x="1043" y="2124"/>
                  </a:cubicBezTo>
                  <a:cubicBezTo>
                    <a:pt x="1305" y="2124"/>
                    <a:pt x="1576" y="2023"/>
                    <a:pt x="1799" y="1800"/>
                  </a:cubicBezTo>
                  <a:cubicBezTo>
                    <a:pt x="2451" y="1148"/>
                    <a:pt x="1985" y="0"/>
                    <a:pt x="105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638022" y="2992165"/>
              <a:ext cx="55843" cy="45322"/>
            </a:xfrm>
            <a:custGeom>
              <a:avLst/>
              <a:gdLst/>
              <a:ahLst/>
              <a:cxnLst/>
              <a:rect l="l" t="t" r="r" b="b"/>
              <a:pathLst>
                <a:path w="2070" h="1680" extrusionOk="0">
                  <a:moveTo>
                    <a:pt x="1178" y="0"/>
                  </a:moveTo>
                  <a:cubicBezTo>
                    <a:pt x="1158" y="0"/>
                    <a:pt x="1138" y="1"/>
                    <a:pt x="1117" y="3"/>
                  </a:cubicBezTo>
                  <a:cubicBezTo>
                    <a:pt x="342" y="3"/>
                    <a:pt x="1" y="995"/>
                    <a:pt x="621" y="1492"/>
                  </a:cubicBezTo>
                  <a:cubicBezTo>
                    <a:pt x="784" y="1622"/>
                    <a:pt x="964" y="1680"/>
                    <a:pt x="1138" y="1680"/>
                  </a:cubicBezTo>
                  <a:cubicBezTo>
                    <a:pt x="1627" y="1680"/>
                    <a:pt x="2069" y="1226"/>
                    <a:pt x="1955" y="654"/>
                  </a:cubicBezTo>
                  <a:cubicBezTo>
                    <a:pt x="1896" y="271"/>
                    <a:pt x="1557" y="0"/>
                    <a:pt x="1178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520022" y="2992165"/>
              <a:ext cx="55843" cy="45322"/>
            </a:xfrm>
            <a:custGeom>
              <a:avLst/>
              <a:gdLst/>
              <a:ahLst/>
              <a:cxnLst/>
              <a:rect l="l" t="t" r="r" b="b"/>
              <a:pathLst>
                <a:path w="2070" h="1680" extrusionOk="0">
                  <a:moveTo>
                    <a:pt x="1179" y="0"/>
                  </a:moveTo>
                  <a:cubicBezTo>
                    <a:pt x="1158" y="0"/>
                    <a:pt x="1138" y="1"/>
                    <a:pt x="1118" y="3"/>
                  </a:cubicBezTo>
                  <a:cubicBezTo>
                    <a:pt x="342" y="3"/>
                    <a:pt x="1" y="995"/>
                    <a:pt x="621" y="1492"/>
                  </a:cubicBezTo>
                  <a:cubicBezTo>
                    <a:pt x="776" y="1622"/>
                    <a:pt x="952" y="1680"/>
                    <a:pt x="1125" y="1680"/>
                  </a:cubicBezTo>
                  <a:cubicBezTo>
                    <a:pt x="1610" y="1680"/>
                    <a:pt x="2069" y="1226"/>
                    <a:pt x="1955" y="654"/>
                  </a:cubicBezTo>
                  <a:cubicBezTo>
                    <a:pt x="1896" y="271"/>
                    <a:pt x="1558" y="0"/>
                    <a:pt x="1179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545543" y="2977381"/>
              <a:ext cx="34342" cy="19046"/>
            </a:xfrm>
            <a:custGeom>
              <a:avLst/>
              <a:gdLst/>
              <a:ahLst/>
              <a:cxnLst/>
              <a:rect l="l" t="t" r="r" b="b"/>
              <a:pathLst>
                <a:path w="1273" h="706" extrusionOk="0">
                  <a:moveTo>
                    <a:pt x="637" y="0"/>
                  </a:moveTo>
                  <a:cubicBezTo>
                    <a:pt x="319" y="0"/>
                    <a:pt x="1" y="163"/>
                    <a:pt x="47" y="489"/>
                  </a:cubicBezTo>
                  <a:cubicBezTo>
                    <a:pt x="47" y="613"/>
                    <a:pt x="140" y="706"/>
                    <a:pt x="265" y="706"/>
                  </a:cubicBezTo>
                  <a:cubicBezTo>
                    <a:pt x="358" y="706"/>
                    <a:pt x="451" y="613"/>
                    <a:pt x="451" y="489"/>
                  </a:cubicBezTo>
                  <a:cubicBezTo>
                    <a:pt x="435" y="396"/>
                    <a:pt x="536" y="349"/>
                    <a:pt x="637" y="349"/>
                  </a:cubicBezTo>
                  <a:cubicBezTo>
                    <a:pt x="738" y="349"/>
                    <a:pt x="838" y="396"/>
                    <a:pt x="823" y="489"/>
                  </a:cubicBezTo>
                  <a:cubicBezTo>
                    <a:pt x="823" y="607"/>
                    <a:pt x="908" y="698"/>
                    <a:pt x="1025" y="705"/>
                  </a:cubicBezTo>
                  <a:lnTo>
                    <a:pt x="1025" y="705"/>
                  </a:lnTo>
                  <a:cubicBezTo>
                    <a:pt x="1141" y="698"/>
                    <a:pt x="1226" y="607"/>
                    <a:pt x="1226" y="489"/>
                  </a:cubicBezTo>
                  <a:cubicBezTo>
                    <a:pt x="1273" y="163"/>
                    <a:pt x="955" y="0"/>
                    <a:pt x="637" y="0"/>
                  </a:cubicBezTo>
                  <a:close/>
                  <a:moveTo>
                    <a:pt x="1025" y="705"/>
                  </a:moveTo>
                  <a:lnTo>
                    <a:pt x="1025" y="705"/>
                  </a:lnTo>
                  <a:cubicBezTo>
                    <a:pt x="1019" y="706"/>
                    <a:pt x="1014" y="706"/>
                    <a:pt x="1009" y="706"/>
                  </a:cubicBezTo>
                  <a:lnTo>
                    <a:pt x="1040" y="706"/>
                  </a:lnTo>
                  <a:cubicBezTo>
                    <a:pt x="1035" y="706"/>
                    <a:pt x="1030" y="706"/>
                    <a:pt x="1025" y="70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6640531" y="2977381"/>
              <a:ext cx="30997" cy="19046"/>
            </a:xfrm>
            <a:custGeom>
              <a:avLst/>
              <a:gdLst/>
              <a:ahLst/>
              <a:cxnLst/>
              <a:rect l="l" t="t" r="r" b="b"/>
              <a:pathLst>
                <a:path w="1149" h="706" extrusionOk="0">
                  <a:moveTo>
                    <a:pt x="574" y="0"/>
                  </a:moveTo>
                  <a:cubicBezTo>
                    <a:pt x="311" y="0"/>
                    <a:pt x="47" y="163"/>
                    <a:pt x="1" y="489"/>
                  </a:cubicBezTo>
                  <a:cubicBezTo>
                    <a:pt x="1" y="613"/>
                    <a:pt x="94" y="706"/>
                    <a:pt x="187" y="706"/>
                  </a:cubicBezTo>
                  <a:cubicBezTo>
                    <a:pt x="311" y="706"/>
                    <a:pt x="404" y="613"/>
                    <a:pt x="404" y="489"/>
                  </a:cubicBezTo>
                  <a:cubicBezTo>
                    <a:pt x="388" y="396"/>
                    <a:pt x="481" y="349"/>
                    <a:pt x="574" y="349"/>
                  </a:cubicBezTo>
                  <a:cubicBezTo>
                    <a:pt x="668" y="349"/>
                    <a:pt x="761" y="396"/>
                    <a:pt x="745" y="489"/>
                  </a:cubicBezTo>
                  <a:cubicBezTo>
                    <a:pt x="745" y="613"/>
                    <a:pt x="838" y="706"/>
                    <a:pt x="962" y="706"/>
                  </a:cubicBezTo>
                  <a:cubicBezTo>
                    <a:pt x="1055" y="706"/>
                    <a:pt x="1148" y="613"/>
                    <a:pt x="1148" y="489"/>
                  </a:cubicBezTo>
                  <a:cubicBezTo>
                    <a:pt x="1102" y="163"/>
                    <a:pt x="838" y="0"/>
                    <a:pt x="57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591998" y="2997749"/>
              <a:ext cx="33506" cy="16267"/>
            </a:xfrm>
            <a:custGeom>
              <a:avLst/>
              <a:gdLst/>
              <a:ahLst/>
              <a:cxnLst/>
              <a:rect l="l" t="t" r="r" b="b"/>
              <a:pathLst>
                <a:path w="1242" h="603" extrusionOk="0">
                  <a:moveTo>
                    <a:pt x="206" y="1"/>
                  </a:moveTo>
                  <a:cubicBezTo>
                    <a:pt x="162" y="1"/>
                    <a:pt x="121" y="16"/>
                    <a:pt x="94" y="44"/>
                  </a:cubicBezTo>
                  <a:cubicBezTo>
                    <a:pt x="0" y="106"/>
                    <a:pt x="0" y="261"/>
                    <a:pt x="94" y="323"/>
                  </a:cubicBezTo>
                  <a:cubicBezTo>
                    <a:pt x="212" y="471"/>
                    <a:pt x="414" y="562"/>
                    <a:pt x="621" y="597"/>
                  </a:cubicBezTo>
                  <a:lnTo>
                    <a:pt x="621" y="597"/>
                  </a:lnTo>
                  <a:cubicBezTo>
                    <a:pt x="828" y="562"/>
                    <a:pt x="1032" y="471"/>
                    <a:pt x="1179" y="323"/>
                  </a:cubicBezTo>
                  <a:cubicBezTo>
                    <a:pt x="1241" y="261"/>
                    <a:pt x="1241" y="106"/>
                    <a:pt x="1179" y="44"/>
                  </a:cubicBezTo>
                  <a:cubicBezTo>
                    <a:pt x="1137" y="16"/>
                    <a:pt x="1089" y="1"/>
                    <a:pt x="1041" y="1"/>
                  </a:cubicBezTo>
                  <a:cubicBezTo>
                    <a:pt x="981" y="1"/>
                    <a:pt x="920" y="24"/>
                    <a:pt x="869" y="75"/>
                  </a:cubicBezTo>
                  <a:cubicBezTo>
                    <a:pt x="807" y="137"/>
                    <a:pt x="714" y="168"/>
                    <a:pt x="621" y="168"/>
                  </a:cubicBezTo>
                  <a:cubicBezTo>
                    <a:pt x="528" y="168"/>
                    <a:pt x="435" y="137"/>
                    <a:pt x="373" y="75"/>
                  </a:cubicBezTo>
                  <a:cubicBezTo>
                    <a:pt x="321" y="24"/>
                    <a:pt x="261" y="1"/>
                    <a:pt x="206" y="1"/>
                  </a:cubicBezTo>
                  <a:close/>
                  <a:moveTo>
                    <a:pt x="621" y="597"/>
                  </a:moveTo>
                  <a:lnTo>
                    <a:pt x="621" y="597"/>
                  </a:lnTo>
                  <a:cubicBezTo>
                    <a:pt x="611" y="599"/>
                    <a:pt x="600" y="601"/>
                    <a:pt x="590" y="602"/>
                  </a:cubicBezTo>
                  <a:lnTo>
                    <a:pt x="652" y="602"/>
                  </a:lnTo>
                  <a:cubicBezTo>
                    <a:pt x="642" y="601"/>
                    <a:pt x="631" y="599"/>
                    <a:pt x="621" y="59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6288860" y="3180468"/>
            <a:ext cx="456340" cy="484405"/>
            <a:chOff x="6423793" y="2159586"/>
            <a:chExt cx="353999" cy="375770"/>
          </a:xfrm>
        </p:grpSpPr>
        <p:sp>
          <p:nvSpPr>
            <p:cNvPr id="468" name="Google Shape;468;p34"/>
            <p:cNvSpPr/>
            <p:nvPr/>
          </p:nvSpPr>
          <p:spPr>
            <a:xfrm>
              <a:off x="6573599" y="2438668"/>
              <a:ext cx="56923" cy="68010"/>
            </a:xfrm>
            <a:custGeom>
              <a:avLst/>
              <a:gdLst/>
              <a:ahLst/>
              <a:cxnLst/>
              <a:rect l="l" t="t" r="r" b="b"/>
              <a:pathLst>
                <a:path w="2110" h="2521" extrusionOk="0">
                  <a:moveTo>
                    <a:pt x="1055" y="0"/>
                  </a:moveTo>
                  <a:cubicBezTo>
                    <a:pt x="938" y="0"/>
                    <a:pt x="822" y="47"/>
                    <a:pt x="745" y="140"/>
                  </a:cubicBezTo>
                  <a:cubicBezTo>
                    <a:pt x="403" y="512"/>
                    <a:pt x="0" y="1102"/>
                    <a:pt x="0" y="1474"/>
                  </a:cubicBezTo>
                  <a:cubicBezTo>
                    <a:pt x="0" y="2172"/>
                    <a:pt x="527" y="2521"/>
                    <a:pt x="1055" y="2521"/>
                  </a:cubicBezTo>
                  <a:cubicBezTo>
                    <a:pt x="1582" y="2521"/>
                    <a:pt x="2109" y="2172"/>
                    <a:pt x="2109" y="1474"/>
                  </a:cubicBezTo>
                  <a:cubicBezTo>
                    <a:pt x="2109" y="1102"/>
                    <a:pt x="1675" y="543"/>
                    <a:pt x="1365" y="140"/>
                  </a:cubicBezTo>
                  <a:cubicBezTo>
                    <a:pt x="1287" y="47"/>
                    <a:pt x="1171" y="0"/>
                    <a:pt x="1055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458945" y="2438668"/>
              <a:ext cx="56923" cy="68010"/>
            </a:xfrm>
            <a:custGeom>
              <a:avLst/>
              <a:gdLst/>
              <a:ahLst/>
              <a:cxnLst/>
              <a:rect l="l" t="t" r="r" b="b"/>
              <a:pathLst>
                <a:path w="2110" h="2521" extrusionOk="0">
                  <a:moveTo>
                    <a:pt x="1059" y="0"/>
                  </a:moveTo>
                  <a:cubicBezTo>
                    <a:pt x="939" y="0"/>
                    <a:pt x="822" y="47"/>
                    <a:pt x="745" y="140"/>
                  </a:cubicBezTo>
                  <a:cubicBezTo>
                    <a:pt x="435" y="512"/>
                    <a:pt x="0" y="1102"/>
                    <a:pt x="0" y="1474"/>
                  </a:cubicBezTo>
                  <a:cubicBezTo>
                    <a:pt x="0" y="2172"/>
                    <a:pt x="528" y="2521"/>
                    <a:pt x="1055" y="2521"/>
                  </a:cubicBezTo>
                  <a:cubicBezTo>
                    <a:pt x="1582" y="2521"/>
                    <a:pt x="2110" y="2172"/>
                    <a:pt x="2110" y="1474"/>
                  </a:cubicBezTo>
                  <a:cubicBezTo>
                    <a:pt x="2110" y="1102"/>
                    <a:pt x="1706" y="543"/>
                    <a:pt x="1396" y="140"/>
                  </a:cubicBezTo>
                  <a:cubicBezTo>
                    <a:pt x="1303" y="47"/>
                    <a:pt x="1179" y="0"/>
                    <a:pt x="1059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515841" y="2370253"/>
              <a:ext cx="56950" cy="67821"/>
            </a:xfrm>
            <a:custGeom>
              <a:avLst/>
              <a:gdLst/>
              <a:ahLst/>
              <a:cxnLst/>
              <a:rect l="l" t="t" r="r" b="b"/>
              <a:pathLst>
                <a:path w="2111" h="2514" extrusionOk="0">
                  <a:moveTo>
                    <a:pt x="1059" y="1"/>
                  </a:moveTo>
                  <a:cubicBezTo>
                    <a:pt x="939" y="1"/>
                    <a:pt x="823" y="55"/>
                    <a:pt x="745" y="164"/>
                  </a:cubicBezTo>
                  <a:cubicBezTo>
                    <a:pt x="435" y="536"/>
                    <a:pt x="1" y="1094"/>
                    <a:pt x="1" y="1466"/>
                  </a:cubicBezTo>
                  <a:cubicBezTo>
                    <a:pt x="1" y="2164"/>
                    <a:pt x="528" y="2513"/>
                    <a:pt x="1055" y="2513"/>
                  </a:cubicBezTo>
                  <a:cubicBezTo>
                    <a:pt x="1583" y="2513"/>
                    <a:pt x="2110" y="2164"/>
                    <a:pt x="2110" y="1466"/>
                  </a:cubicBezTo>
                  <a:cubicBezTo>
                    <a:pt x="2110" y="1094"/>
                    <a:pt x="1707" y="536"/>
                    <a:pt x="1397" y="164"/>
                  </a:cubicBezTo>
                  <a:cubicBezTo>
                    <a:pt x="1304" y="55"/>
                    <a:pt x="1179" y="1"/>
                    <a:pt x="1059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6526712" y="2159586"/>
              <a:ext cx="228499" cy="375770"/>
            </a:xfrm>
            <a:custGeom>
              <a:avLst/>
              <a:gdLst/>
              <a:ahLst/>
              <a:cxnLst/>
              <a:rect l="l" t="t" r="r" b="b"/>
              <a:pathLst>
                <a:path w="8470" h="13929" extrusionOk="0">
                  <a:moveTo>
                    <a:pt x="4251" y="1"/>
                  </a:moveTo>
                  <a:cubicBezTo>
                    <a:pt x="1924" y="1"/>
                    <a:pt x="1" y="1893"/>
                    <a:pt x="1" y="4219"/>
                  </a:cubicBezTo>
                  <a:cubicBezTo>
                    <a:pt x="32" y="4607"/>
                    <a:pt x="334" y="4801"/>
                    <a:pt x="637" y="4801"/>
                  </a:cubicBezTo>
                  <a:cubicBezTo>
                    <a:pt x="939" y="4801"/>
                    <a:pt x="1242" y="4607"/>
                    <a:pt x="1273" y="4219"/>
                  </a:cubicBezTo>
                  <a:cubicBezTo>
                    <a:pt x="1273" y="2594"/>
                    <a:pt x="2576" y="1272"/>
                    <a:pt x="4194" y="1272"/>
                  </a:cubicBezTo>
                  <a:cubicBezTo>
                    <a:pt x="4213" y="1272"/>
                    <a:pt x="4232" y="1272"/>
                    <a:pt x="4251" y="1272"/>
                  </a:cubicBezTo>
                  <a:cubicBezTo>
                    <a:pt x="5895" y="1272"/>
                    <a:pt x="7228" y="2606"/>
                    <a:pt x="7228" y="4250"/>
                  </a:cubicBezTo>
                  <a:lnTo>
                    <a:pt x="7228" y="13494"/>
                  </a:lnTo>
                  <a:cubicBezTo>
                    <a:pt x="7197" y="13742"/>
                    <a:pt x="7384" y="13928"/>
                    <a:pt x="7601" y="13928"/>
                  </a:cubicBezTo>
                  <a:lnTo>
                    <a:pt x="8066" y="13928"/>
                  </a:lnTo>
                  <a:cubicBezTo>
                    <a:pt x="8283" y="13928"/>
                    <a:pt x="8469" y="13742"/>
                    <a:pt x="8469" y="13525"/>
                  </a:cubicBezTo>
                  <a:lnTo>
                    <a:pt x="8469" y="4250"/>
                  </a:lnTo>
                  <a:cubicBezTo>
                    <a:pt x="8469" y="1924"/>
                    <a:pt x="6577" y="32"/>
                    <a:pt x="4251" y="1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698262" y="2290912"/>
              <a:ext cx="79530" cy="102164"/>
            </a:xfrm>
            <a:custGeom>
              <a:avLst/>
              <a:gdLst/>
              <a:ahLst/>
              <a:cxnLst/>
              <a:rect l="l" t="t" r="r" b="b"/>
              <a:pathLst>
                <a:path w="2948" h="3787" extrusionOk="0">
                  <a:moveTo>
                    <a:pt x="788" y="1"/>
                  </a:moveTo>
                  <a:cubicBezTo>
                    <a:pt x="347" y="1"/>
                    <a:pt x="1" y="392"/>
                    <a:pt x="1" y="840"/>
                  </a:cubicBezTo>
                  <a:lnTo>
                    <a:pt x="1" y="2949"/>
                  </a:lnTo>
                  <a:cubicBezTo>
                    <a:pt x="1" y="3415"/>
                    <a:pt x="373" y="3787"/>
                    <a:pt x="838" y="3787"/>
                  </a:cubicBezTo>
                  <a:lnTo>
                    <a:pt x="2110" y="3787"/>
                  </a:lnTo>
                  <a:cubicBezTo>
                    <a:pt x="2576" y="3787"/>
                    <a:pt x="2948" y="3415"/>
                    <a:pt x="2948" y="2949"/>
                  </a:cubicBezTo>
                  <a:lnTo>
                    <a:pt x="2948" y="840"/>
                  </a:lnTo>
                  <a:cubicBezTo>
                    <a:pt x="2948" y="375"/>
                    <a:pt x="2576" y="3"/>
                    <a:pt x="2110" y="3"/>
                  </a:cubicBezTo>
                  <a:lnTo>
                    <a:pt x="838" y="3"/>
                  </a:lnTo>
                  <a:cubicBezTo>
                    <a:pt x="822" y="2"/>
                    <a:pt x="805" y="1"/>
                    <a:pt x="788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6442219" y="2268386"/>
              <a:ext cx="204193" cy="112982"/>
            </a:xfrm>
            <a:custGeom>
              <a:avLst/>
              <a:gdLst/>
              <a:ahLst/>
              <a:cxnLst/>
              <a:rect l="l" t="t" r="r" b="b"/>
              <a:pathLst>
                <a:path w="7569" h="4188" extrusionOk="0">
                  <a:moveTo>
                    <a:pt x="1241" y="0"/>
                  </a:moveTo>
                  <a:cubicBezTo>
                    <a:pt x="558" y="0"/>
                    <a:pt x="0" y="558"/>
                    <a:pt x="0" y="1241"/>
                  </a:cubicBezTo>
                  <a:lnTo>
                    <a:pt x="0" y="2947"/>
                  </a:lnTo>
                  <a:cubicBezTo>
                    <a:pt x="0" y="3629"/>
                    <a:pt x="558" y="4188"/>
                    <a:pt x="1241" y="4188"/>
                  </a:cubicBezTo>
                  <a:lnTo>
                    <a:pt x="6328" y="4188"/>
                  </a:lnTo>
                  <a:cubicBezTo>
                    <a:pt x="7010" y="4188"/>
                    <a:pt x="7569" y="3629"/>
                    <a:pt x="7569" y="2947"/>
                  </a:cubicBezTo>
                  <a:lnTo>
                    <a:pt x="7569" y="1241"/>
                  </a:lnTo>
                  <a:cubicBezTo>
                    <a:pt x="7569" y="558"/>
                    <a:pt x="7010" y="0"/>
                    <a:pt x="6328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6442219" y="2268386"/>
              <a:ext cx="92074" cy="112982"/>
            </a:xfrm>
            <a:custGeom>
              <a:avLst/>
              <a:gdLst/>
              <a:ahLst/>
              <a:cxnLst/>
              <a:rect l="l" t="t" r="r" b="b"/>
              <a:pathLst>
                <a:path w="3413" h="4188" extrusionOk="0">
                  <a:moveTo>
                    <a:pt x="1241" y="0"/>
                  </a:moveTo>
                  <a:cubicBezTo>
                    <a:pt x="558" y="0"/>
                    <a:pt x="0" y="558"/>
                    <a:pt x="0" y="1241"/>
                  </a:cubicBezTo>
                  <a:lnTo>
                    <a:pt x="0" y="2947"/>
                  </a:lnTo>
                  <a:cubicBezTo>
                    <a:pt x="0" y="3629"/>
                    <a:pt x="558" y="4188"/>
                    <a:pt x="1241" y="4188"/>
                  </a:cubicBezTo>
                  <a:lnTo>
                    <a:pt x="3412" y="4188"/>
                  </a:lnTo>
                  <a:cubicBezTo>
                    <a:pt x="620" y="2327"/>
                    <a:pt x="1613" y="620"/>
                    <a:pt x="2140" y="0"/>
                  </a:cubicBez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6423793" y="2352906"/>
              <a:ext cx="241044" cy="40169"/>
            </a:xfrm>
            <a:custGeom>
              <a:avLst/>
              <a:gdLst/>
              <a:ahLst/>
              <a:cxnLst/>
              <a:rect l="l" t="t" r="r" b="b"/>
              <a:pathLst>
                <a:path w="8935" h="1489" extrusionOk="0">
                  <a:moveTo>
                    <a:pt x="776" y="0"/>
                  </a:moveTo>
                  <a:cubicBezTo>
                    <a:pt x="559" y="0"/>
                    <a:pt x="373" y="93"/>
                    <a:pt x="249" y="217"/>
                  </a:cubicBezTo>
                  <a:cubicBezTo>
                    <a:pt x="63" y="403"/>
                    <a:pt x="1" y="651"/>
                    <a:pt x="32" y="900"/>
                  </a:cubicBezTo>
                  <a:cubicBezTo>
                    <a:pt x="94" y="1241"/>
                    <a:pt x="404" y="1489"/>
                    <a:pt x="776" y="1489"/>
                  </a:cubicBezTo>
                  <a:lnTo>
                    <a:pt x="8190" y="1489"/>
                  </a:lnTo>
                  <a:cubicBezTo>
                    <a:pt x="8407" y="1489"/>
                    <a:pt x="8593" y="1427"/>
                    <a:pt x="8717" y="1272"/>
                  </a:cubicBezTo>
                  <a:cubicBezTo>
                    <a:pt x="8872" y="1148"/>
                    <a:pt x="8934" y="962"/>
                    <a:pt x="8934" y="744"/>
                  </a:cubicBezTo>
                  <a:cubicBezTo>
                    <a:pt x="8934" y="341"/>
                    <a:pt x="8593" y="0"/>
                    <a:pt x="8190" y="0"/>
                  </a:cubicBez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6423793" y="2352906"/>
              <a:ext cx="77857" cy="40169"/>
            </a:xfrm>
            <a:custGeom>
              <a:avLst/>
              <a:gdLst/>
              <a:ahLst/>
              <a:cxnLst/>
              <a:rect l="l" t="t" r="r" b="b"/>
              <a:pathLst>
                <a:path w="2886" h="1489" extrusionOk="0">
                  <a:moveTo>
                    <a:pt x="776" y="0"/>
                  </a:moveTo>
                  <a:cubicBezTo>
                    <a:pt x="590" y="0"/>
                    <a:pt x="404" y="93"/>
                    <a:pt x="249" y="217"/>
                  </a:cubicBezTo>
                  <a:cubicBezTo>
                    <a:pt x="94" y="403"/>
                    <a:pt x="1" y="651"/>
                    <a:pt x="63" y="900"/>
                  </a:cubicBezTo>
                  <a:cubicBezTo>
                    <a:pt x="125" y="1241"/>
                    <a:pt x="435" y="1489"/>
                    <a:pt x="807" y="1489"/>
                  </a:cubicBezTo>
                  <a:lnTo>
                    <a:pt x="2885" y="1489"/>
                  </a:lnTo>
                  <a:cubicBezTo>
                    <a:pt x="1831" y="869"/>
                    <a:pt x="2327" y="62"/>
                    <a:pt x="2358" y="0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6582799" y="2300111"/>
              <a:ext cx="41033" cy="36285"/>
            </a:xfrm>
            <a:custGeom>
              <a:avLst/>
              <a:gdLst/>
              <a:ahLst/>
              <a:cxnLst/>
              <a:rect l="l" t="t" r="r" b="b"/>
              <a:pathLst>
                <a:path w="1521" h="1345" extrusionOk="0">
                  <a:moveTo>
                    <a:pt x="773" y="0"/>
                  </a:moveTo>
                  <a:cubicBezTo>
                    <a:pt x="370" y="0"/>
                    <a:pt x="59" y="273"/>
                    <a:pt x="0" y="685"/>
                  </a:cubicBezTo>
                  <a:cubicBezTo>
                    <a:pt x="0" y="1075"/>
                    <a:pt x="318" y="1344"/>
                    <a:pt x="657" y="1344"/>
                  </a:cubicBezTo>
                  <a:cubicBezTo>
                    <a:pt x="804" y="1344"/>
                    <a:pt x="955" y="1294"/>
                    <a:pt x="1086" y="1182"/>
                  </a:cubicBezTo>
                  <a:cubicBezTo>
                    <a:pt x="1520" y="840"/>
                    <a:pt x="1365" y="127"/>
                    <a:pt x="807" y="3"/>
                  </a:cubicBezTo>
                  <a:lnTo>
                    <a:pt x="838" y="3"/>
                  </a:lnTo>
                  <a:cubicBezTo>
                    <a:pt x="816" y="1"/>
                    <a:pt x="794" y="0"/>
                    <a:pt x="773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6462290" y="2300111"/>
              <a:ext cx="41033" cy="36285"/>
            </a:xfrm>
            <a:custGeom>
              <a:avLst/>
              <a:gdLst/>
              <a:ahLst/>
              <a:cxnLst/>
              <a:rect l="l" t="t" r="r" b="b"/>
              <a:pathLst>
                <a:path w="1521" h="1345" extrusionOk="0">
                  <a:moveTo>
                    <a:pt x="773" y="0"/>
                  </a:moveTo>
                  <a:cubicBezTo>
                    <a:pt x="370" y="0"/>
                    <a:pt x="59" y="273"/>
                    <a:pt x="0" y="685"/>
                  </a:cubicBezTo>
                  <a:cubicBezTo>
                    <a:pt x="0" y="1075"/>
                    <a:pt x="318" y="1344"/>
                    <a:pt x="658" y="1344"/>
                  </a:cubicBezTo>
                  <a:cubicBezTo>
                    <a:pt x="804" y="1344"/>
                    <a:pt x="955" y="1294"/>
                    <a:pt x="1086" y="1182"/>
                  </a:cubicBezTo>
                  <a:cubicBezTo>
                    <a:pt x="1520" y="840"/>
                    <a:pt x="1365" y="127"/>
                    <a:pt x="838" y="3"/>
                  </a:cubicBezTo>
                  <a:cubicBezTo>
                    <a:pt x="816" y="1"/>
                    <a:pt x="794" y="0"/>
                    <a:pt x="773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6491588" y="2286784"/>
              <a:ext cx="10899" cy="20098"/>
            </a:xfrm>
            <a:custGeom>
              <a:avLst/>
              <a:gdLst/>
              <a:ahLst/>
              <a:cxnLst/>
              <a:rect l="l" t="t" r="r" b="b"/>
              <a:pathLst>
                <a:path w="404" h="745" extrusionOk="0">
                  <a:moveTo>
                    <a:pt x="186" y="1"/>
                  </a:moveTo>
                  <a:cubicBezTo>
                    <a:pt x="93" y="32"/>
                    <a:pt x="0" y="94"/>
                    <a:pt x="31" y="218"/>
                  </a:cubicBezTo>
                  <a:lnTo>
                    <a:pt x="31" y="528"/>
                  </a:lnTo>
                  <a:cubicBezTo>
                    <a:pt x="31" y="652"/>
                    <a:pt x="93" y="745"/>
                    <a:pt x="217" y="745"/>
                  </a:cubicBezTo>
                  <a:cubicBezTo>
                    <a:pt x="310" y="745"/>
                    <a:pt x="403" y="652"/>
                    <a:pt x="403" y="528"/>
                  </a:cubicBezTo>
                  <a:lnTo>
                    <a:pt x="403" y="218"/>
                  </a:lnTo>
                  <a:cubicBezTo>
                    <a:pt x="403" y="94"/>
                    <a:pt x="310" y="1"/>
                    <a:pt x="186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6586980" y="2286784"/>
              <a:ext cx="10899" cy="20098"/>
            </a:xfrm>
            <a:custGeom>
              <a:avLst/>
              <a:gdLst/>
              <a:ahLst/>
              <a:cxnLst/>
              <a:rect l="l" t="t" r="r" b="b"/>
              <a:pathLst>
                <a:path w="404" h="745" extrusionOk="0">
                  <a:moveTo>
                    <a:pt x="186" y="1"/>
                  </a:moveTo>
                  <a:cubicBezTo>
                    <a:pt x="62" y="32"/>
                    <a:pt x="0" y="94"/>
                    <a:pt x="0" y="218"/>
                  </a:cubicBezTo>
                  <a:lnTo>
                    <a:pt x="0" y="528"/>
                  </a:lnTo>
                  <a:cubicBezTo>
                    <a:pt x="0" y="652"/>
                    <a:pt x="93" y="745"/>
                    <a:pt x="186" y="745"/>
                  </a:cubicBezTo>
                  <a:cubicBezTo>
                    <a:pt x="311" y="745"/>
                    <a:pt x="404" y="652"/>
                    <a:pt x="404" y="528"/>
                  </a:cubicBezTo>
                  <a:lnTo>
                    <a:pt x="404" y="218"/>
                  </a:lnTo>
                  <a:cubicBezTo>
                    <a:pt x="404" y="94"/>
                    <a:pt x="311" y="1"/>
                    <a:pt x="186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6525876" y="2295309"/>
              <a:ext cx="37688" cy="16618"/>
            </a:xfrm>
            <a:custGeom>
              <a:avLst/>
              <a:gdLst/>
              <a:ahLst/>
              <a:cxnLst/>
              <a:rect l="l" t="t" r="r" b="b"/>
              <a:pathLst>
                <a:path w="1397" h="616" extrusionOk="0">
                  <a:moveTo>
                    <a:pt x="220" y="1"/>
                  </a:moveTo>
                  <a:cubicBezTo>
                    <a:pt x="177" y="1"/>
                    <a:pt x="133" y="18"/>
                    <a:pt x="94" y="57"/>
                  </a:cubicBezTo>
                  <a:cubicBezTo>
                    <a:pt x="32" y="119"/>
                    <a:pt x="1" y="243"/>
                    <a:pt x="94" y="336"/>
                  </a:cubicBezTo>
                  <a:cubicBezTo>
                    <a:pt x="249" y="522"/>
                    <a:pt x="466" y="615"/>
                    <a:pt x="683" y="615"/>
                  </a:cubicBezTo>
                  <a:cubicBezTo>
                    <a:pt x="932" y="615"/>
                    <a:pt x="1149" y="522"/>
                    <a:pt x="1304" y="336"/>
                  </a:cubicBezTo>
                  <a:cubicBezTo>
                    <a:pt x="1397" y="243"/>
                    <a:pt x="1366" y="119"/>
                    <a:pt x="1304" y="57"/>
                  </a:cubicBezTo>
                  <a:cubicBezTo>
                    <a:pt x="1262" y="29"/>
                    <a:pt x="1214" y="14"/>
                    <a:pt x="1165" y="14"/>
                  </a:cubicBezTo>
                  <a:cubicBezTo>
                    <a:pt x="1105" y="14"/>
                    <a:pt x="1045" y="37"/>
                    <a:pt x="994" y="88"/>
                  </a:cubicBezTo>
                  <a:cubicBezTo>
                    <a:pt x="932" y="181"/>
                    <a:pt x="807" y="212"/>
                    <a:pt x="683" y="212"/>
                  </a:cubicBezTo>
                  <a:cubicBezTo>
                    <a:pt x="590" y="212"/>
                    <a:pt x="466" y="181"/>
                    <a:pt x="373" y="88"/>
                  </a:cubicBezTo>
                  <a:cubicBezTo>
                    <a:pt x="337" y="34"/>
                    <a:pt x="280" y="1"/>
                    <a:pt x="220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34"/>
          <p:cNvGrpSpPr/>
          <p:nvPr/>
        </p:nvGrpSpPr>
        <p:grpSpPr>
          <a:xfrm>
            <a:off x="2369477" y="3231102"/>
            <a:ext cx="524746" cy="383135"/>
            <a:chOff x="7204198" y="1601421"/>
            <a:chExt cx="407063" cy="297211"/>
          </a:xfrm>
        </p:grpSpPr>
        <p:sp>
          <p:nvSpPr>
            <p:cNvPr id="483" name="Google Shape;483;p34"/>
            <p:cNvSpPr/>
            <p:nvPr/>
          </p:nvSpPr>
          <p:spPr>
            <a:xfrm>
              <a:off x="7329239" y="1601421"/>
              <a:ext cx="62777" cy="51095"/>
            </a:xfrm>
            <a:custGeom>
              <a:avLst/>
              <a:gdLst/>
              <a:ahLst/>
              <a:cxnLst/>
              <a:rect l="l" t="t" r="r" b="b"/>
              <a:pathLst>
                <a:path w="2327" h="1894" extrusionOk="0">
                  <a:moveTo>
                    <a:pt x="838" y="1"/>
                  </a:moveTo>
                  <a:cubicBezTo>
                    <a:pt x="373" y="1"/>
                    <a:pt x="1" y="373"/>
                    <a:pt x="1" y="838"/>
                  </a:cubicBezTo>
                  <a:lnTo>
                    <a:pt x="1" y="1025"/>
                  </a:lnTo>
                  <a:cubicBezTo>
                    <a:pt x="1" y="1490"/>
                    <a:pt x="373" y="1862"/>
                    <a:pt x="838" y="1893"/>
                  </a:cubicBezTo>
                  <a:lnTo>
                    <a:pt x="1489" y="1893"/>
                  </a:lnTo>
                  <a:cubicBezTo>
                    <a:pt x="1955" y="1893"/>
                    <a:pt x="2327" y="1490"/>
                    <a:pt x="2327" y="1025"/>
                  </a:cubicBezTo>
                  <a:lnTo>
                    <a:pt x="2327" y="838"/>
                  </a:lnTo>
                  <a:cubicBezTo>
                    <a:pt x="2327" y="373"/>
                    <a:pt x="1955" y="1"/>
                    <a:pt x="1489" y="1"/>
                  </a:cubicBezTo>
                  <a:close/>
                </a:path>
              </a:pathLst>
            </a:custGeom>
            <a:solidFill>
              <a:srgbClr val="699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7204198" y="1625701"/>
              <a:ext cx="406227" cy="179131"/>
            </a:xfrm>
            <a:custGeom>
              <a:avLst/>
              <a:gdLst/>
              <a:ahLst/>
              <a:cxnLst/>
              <a:rect l="l" t="t" r="r" b="b"/>
              <a:pathLst>
                <a:path w="15058" h="6640" extrusionOk="0">
                  <a:moveTo>
                    <a:pt x="4449" y="0"/>
                  </a:moveTo>
                  <a:cubicBezTo>
                    <a:pt x="3550" y="0"/>
                    <a:pt x="2712" y="342"/>
                    <a:pt x="2092" y="962"/>
                  </a:cubicBezTo>
                  <a:cubicBezTo>
                    <a:pt x="0" y="3054"/>
                    <a:pt x="1477" y="6639"/>
                    <a:pt x="4435" y="6639"/>
                  </a:cubicBezTo>
                  <a:cubicBezTo>
                    <a:pt x="4461" y="6639"/>
                    <a:pt x="4486" y="6639"/>
                    <a:pt x="4511" y="6639"/>
                  </a:cubicBezTo>
                  <a:lnTo>
                    <a:pt x="11739" y="6639"/>
                  </a:lnTo>
                  <a:cubicBezTo>
                    <a:pt x="13569" y="6639"/>
                    <a:pt x="15058" y="5150"/>
                    <a:pt x="15058" y="3319"/>
                  </a:cubicBezTo>
                  <a:cubicBezTo>
                    <a:pt x="15058" y="1489"/>
                    <a:pt x="13569" y="0"/>
                    <a:pt x="11739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7204198" y="1625701"/>
              <a:ext cx="235541" cy="179131"/>
            </a:xfrm>
            <a:custGeom>
              <a:avLst/>
              <a:gdLst/>
              <a:ahLst/>
              <a:cxnLst/>
              <a:rect l="l" t="t" r="r" b="b"/>
              <a:pathLst>
                <a:path w="8731" h="6640" extrusionOk="0">
                  <a:moveTo>
                    <a:pt x="4449" y="0"/>
                  </a:moveTo>
                  <a:cubicBezTo>
                    <a:pt x="3550" y="0"/>
                    <a:pt x="2712" y="342"/>
                    <a:pt x="2092" y="962"/>
                  </a:cubicBezTo>
                  <a:cubicBezTo>
                    <a:pt x="0" y="3054"/>
                    <a:pt x="1477" y="6639"/>
                    <a:pt x="4435" y="6639"/>
                  </a:cubicBezTo>
                  <a:cubicBezTo>
                    <a:pt x="4461" y="6639"/>
                    <a:pt x="4486" y="6639"/>
                    <a:pt x="4511" y="6639"/>
                  </a:cubicBezTo>
                  <a:lnTo>
                    <a:pt x="8730" y="6639"/>
                  </a:lnTo>
                  <a:cubicBezTo>
                    <a:pt x="8575" y="6577"/>
                    <a:pt x="8451" y="6483"/>
                    <a:pt x="8265" y="6421"/>
                  </a:cubicBezTo>
                  <a:cubicBezTo>
                    <a:pt x="2836" y="3847"/>
                    <a:pt x="5101" y="435"/>
                    <a:pt x="5411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7221518" y="1785543"/>
              <a:ext cx="389744" cy="73676"/>
            </a:xfrm>
            <a:custGeom>
              <a:avLst/>
              <a:gdLst/>
              <a:ahLst/>
              <a:cxnLst/>
              <a:rect l="l" t="t" r="r" b="b"/>
              <a:pathLst>
                <a:path w="14447" h="2731" extrusionOk="0">
                  <a:moveTo>
                    <a:pt x="1822" y="0"/>
                  </a:moveTo>
                  <a:cubicBezTo>
                    <a:pt x="1450" y="0"/>
                    <a:pt x="1109" y="124"/>
                    <a:pt x="861" y="403"/>
                  </a:cubicBezTo>
                  <a:cubicBezTo>
                    <a:pt x="1" y="1263"/>
                    <a:pt x="600" y="2730"/>
                    <a:pt x="1785" y="2730"/>
                  </a:cubicBezTo>
                  <a:cubicBezTo>
                    <a:pt x="1797" y="2730"/>
                    <a:pt x="1810" y="2730"/>
                    <a:pt x="1822" y="2730"/>
                  </a:cubicBezTo>
                  <a:lnTo>
                    <a:pt x="13051" y="2730"/>
                  </a:lnTo>
                  <a:cubicBezTo>
                    <a:pt x="13827" y="2730"/>
                    <a:pt x="14447" y="2109"/>
                    <a:pt x="14447" y="1365"/>
                  </a:cubicBezTo>
                  <a:lnTo>
                    <a:pt x="14416" y="1365"/>
                  </a:lnTo>
                  <a:cubicBezTo>
                    <a:pt x="14416" y="620"/>
                    <a:pt x="13827" y="0"/>
                    <a:pt x="13051" y="0"/>
                  </a:cubicBezTo>
                  <a:lnTo>
                    <a:pt x="9763" y="0"/>
                  </a:lnTo>
                  <a:lnTo>
                    <a:pt x="7437" y="527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7274016" y="1684701"/>
              <a:ext cx="46887" cy="37688"/>
            </a:xfrm>
            <a:custGeom>
              <a:avLst/>
              <a:gdLst/>
              <a:ahLst/>
              <a:cxnLst/>
              <a:rect l="l" t="t" r="r" b="b"/>
              <a:pathLst>
                <a:path w="1738" h="1397" extrusionOk="0">
                  <a:moveTo>
                    <a:pt x="869" y="0"/>
                  </a:moveTo>
                  <a:cubicBezTo>
                    <a:pt x="489" y="0"/>
                    <a:pt x="109" y="233"/>
                    <a:pt x="0" y="698"/>
                  </a:cubicBezTo>
                  <a:cubicBezTo>
                    <a:pt x="109" y="1164"/>
                    <a:pt x="489" y="1396"/>
                    <a:pt x="869" y="1396"/>
                  </a:cubicBezTo>
                  <a:cubicBezTo>
                    <a:pt x="1249" y="1396"/>
                    <a:pt x="1629" y="1164"/>
                    <a:pt x="1737" y="698"/>
                  </a:cubicBezTo>
                  <a:cubicBezTo>
                    <a:pt x="1629" y="233"/>
                    <a:pt x="1249" y="0"/>
                    <a:pt x="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7400379" y="1685321"/>
              <a:ext cx="46887" cy="37067"/>
            </a:xfrm>
            <a:custGeom>
              <a:avLst/>
              <a:gdLst/>
              <a:ahLst/>
              <a:cxnLst/>
              <a:rect l="l" t="t" r="r" b="b"/>
              <a:pathLst>
                <a:path w="1738" h="1374" extrusionOk="0">
                  <a:moveTo>
                    <a:pt x="869" y="1"/>
                  </a:moveTo>
                  <a:cubicBezTo>
                    <a:pt x="489" y="1"/>
                    <a:pt x="109" y="225"/>
                    <a:pt x="0" y="675"/>
                  </a:cubicBezTo>
                  <a:cubicBezTo>
                    <a:pt x="109" y="1141"/>
                    <a:pt x="489" y="1373"/>
                    <a:pt x="869" y="1373"/>
                  </a:cubicBezTo>
                  <a:cubicBezTo>
                    <a:pt x="1249" y="1373"/>
                    <a:pt x="1629" y="1141"/>
                    <a:pt x="1737" y="675"/>
                  </a:cubicBezTo>
                  <a:cubicBezTo>
                    <a:pt x="1629" y="225"/>
                    <a:pt x="124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7304959" y="1670456"/>
              <a:ext cx="11762" cy="21366"/>
            </a:xfrm>
            <a:custGeom>
              <a:avLst/>
              <a:gdLst/>
              <a:ahLst/>
              <a:cxnLst/>
              <a:rect l="l" t="t" r="r" b="b"/>
              <a:pathLst>
                <a:path w="436" h="792" extrusionOk="0">
                  <a:moveTo>
                    <a:pt x="218" y="1"/>
                  </a:moveTo>
                  <a:cubicBezTo>
                    <a:pt x="110" y="1"/>
                    <a:pt x="1" y="79"/>
                    <a:pt x="1" y="234"/>
                  </a:cubicBezTo>
                  <a:lnTo>
                    <a:pt x="1" y="575"/>
                  </a:lnTo>
                  <a:cubicBezTo>
                    <a:pt x="1" y="699"/>
                    <a:pt x="94" y="792"/>
                    <a:pt x="218" y="792"/>
                  </a:cubicBezTo>
                  <a:cubicBezTo>
                    <a:pt x="342" y="792"/>
                    <a:pt x="435" y="699"/>
                    <a:pt x="435" y="575"/>
                  </a:cubicBezTo>
                  <a:lnTo>
                    <a:pt x="435" y="234"/>
                  </a:lnTo>
                  <a:cubicBezTo>
                    <a:pt x="435" y="79"/>
                    <a:pt x="327" y="1"/>
                    <a:pt x="21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7340947" y="1679170"/>
              <a:ext cx="40628" cy="17697"/>
            </a:xfrm>
            <a:custGeom>
              <a:avLst/>
              <a:gdLst/>
              <a:ahLst/>
              <a:cxnLst/>
              <a:rect l="l" t="t" r="r" b="b"/>
              <a:pathLst>
                <a:path w="1506" h="656" extrusionOk="0">
                  <a:moveTo>
                    <a:pt x="1207" y="0"/>
                  </a:moveTo>
                  <a:cubicBezTo>
                    <a:pt x="1155" y="0"/>
                    <a:pt x="1101" y="20"/>
                    <a:pt x="1055" y="66"/>
                  </a:cubicBezTo>
                  <a:cubicBezTo>
                    <a:pt x="978" y="174"/>
                    <a:pt x="862" y="229"/>
                    <a:pt x="741" y="229"/>
                  </a:cubicBezTo>
                  <a:cubicBezTo>
                    <a:pt x="621" y="229"/>
                    <a:pt x="497" y="174"/>
                    <a:pt x="404" y="66"/>
                  </a:cubicBezTo>
                  <a:cubicBezTo>
                    <a:pt x="373" y="35"/>
                    <a:pt x="319" y="19"/>
                    <a:pt x="264" y="19"/>
                  </a:cubicBezTo>
                  <a:cubicBezTo>
                    <a:pt x="210" y="19"/>
                    <a:pt x="156" y="35"/>
                    <a:pt x="125" y="66"/>
                  </a:cubicBezTo>
                  <a:cubicBezTo>
                    <a:pt x="32" y="159"/>
                    <a:pt x="1" y="283"/>
                    <a:pt x="94" y="376"/>
                  </a:cubicBezTo>
                  <a:cubicBezTo>
                    <a:pt x="249" y="562"/>
                    <a:pt x="497" y="655"/>
                    <a:pt x="745" y="655"/>
                  </a:cubicBezTo>
                  <a:cubicBezTo>
                    <a:pt x="993" y="655"/>
                    <a:pt x="1211" y="531"/>
                    <a:pt x="1366" y="345"/>
                  </a:cubicBezTo>
                  <a:cubicBezTo>
                    <a:pt x="1506" y="181"/>
                    <a:pt x="1364" y="0"/>
                    <a:pt x="12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7396197" y="1668784"/>
              <a:ext cx="31806" cy="22202"/>
            </a:xfrm>
            <a:custGeom>
              <a:avLst/>
              <a:gdLst/>
              <a:ahLst/>
              <a:cxnLst/>
              <a:rect l="l" t="t" r="r" b="b"/>
              <a:pathLst>
                <a:path w="1179" h="823" extrusionOk="0">
                  <a:moveTo>
                    <a:pt x="589" y="1"/>
                  </a:moveTo>
                  <a:cubicBezTo>
                    <a:pt x="295" y="1"/>
                    <a:pt x="0" y="203"/>
                    <a:pt x="0" y="606"/>
                  </a:cubicBezTo>
                  <a:cubicBezTo>
                    <a:pt x="0" y="730"/>
                    <a:pt x="93" y="823"/>
                    <a:pt x="186" y="823"/>
                  </a:cubicBezTo>
                  <a:cubicBezTo>
                    <a:pt x="310" y="823"/>
                    <a:pt x="403" y="730"/>
                    <a:pt x="403" y="606"/>
                  </a:cubicBezTo>
                  <a:cubicBezTo>
                    <a:pt x="403" y="513"/>
                    <a:pt x="496" y="420"/>
                    <a:pt x="589" y="420"/>
                  </a:cubicBezTo>
                  <a:cubicBezTo>
                    <a:pt x="682" y="420"/>
                    <a:pt x="776" y="513"/>
                    <a:pt x="776" y="606"/>
                  </a:cubicBezTo>
                  <a:cubicBezTo>
                    <a:pt x="776" y="730"/>
                    <a:pt x="869" y="823"/>
                    <a:pt x="993" y="823"/>
                  </a:cubicBezTo>
                  <a:cubicBezTo>
                    <a:pt x="1086" y="823"/>
                    <a:pt x="1179" y="730"/>
                    <a:pt x="1179" y="606"/>
                  </a:cubicBezTo>
                  <a:cubicBezTo>
                    <a:pt x="1179" y="203"/>
                    <a:pt x="884" y="1"/>
                    <a:pt x="58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268998" y="1818995"/>
              <a:ext cx="92911" cy="79638"/>
            </a:xfrm>
            <a:custGeom>
              <a:avLst/>
              <a:gdLst/>
              <a:ahLst/>
              <a:cxnLst/>
              <a:rect l="l" t="t" r="r" b="b"/>
              <a:pathLst>
                <a:path w="3444" h="2952" extrusionOk="0">
                  <a:moveTo>
                    <a:pt x="1458" y="1"/>
                  </a:moveTo>
                  <a:cubicBezTo>
                    <a:pt x="652" y="1"/>
                    <a:pt x="0" y="652"/>
                    <a:pt x="0" y="1490"/>
                  </a:cubicBezTo>
                  <a:cubicBezTo>
                    <a:pt x="0" y="2369"/>
                    <a:pt x="720" y="2951"/>
                    <a:pt x="1475" y="2951"/>
                  </a:cubicBezTo>
                  <a:cubicBezTo>
                    <a:pt x="1838" y="2951"/>
                    <a:pt x="2210" y="2816"/>
                    <a:pt x="2513" y="2513"/>
                  </a:cubicBezTo>
                  <a:cubicBezTo>
                    <a:pt x="3443" y="1583"/>
                    <a:pt x="2792" y="1"/>
                    <a:pt x="1458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7285724" y="1841602"/>
              <a:ext cx="40196" cy="34450"/>
            </a:xfrm>
            <a:custGeom>
              <a:avLst/>
              <a:gdLst/>
              <a:ahLst/>
              <a:cxnLst/>
              <a:rect l="l" t="t" r="r" b="b"/>
              <a:pathLst>
                <a:path w="1490" h="1277" extrusionOk="0">
                  <a:moveTo>
                    <a:pt x="838" y="0"/>
                  </a:moveTo>
                  <a:cubicBezTo>
                    <a:pt x="280" y="0"/>
                    <a:pt x="0" y="683"/>
                    <a:pt x="404" y="1086"/>
                  </a:cubicBezTo>
                  <a:cubicBezTo>
                    <a:pt x="536" y="1218"/>
                    <a:pt x="697" y="1277"/>
                    <a:pt x="855" y="1277"/>
                  </a:cubicBezTo>
                  <a:cubicBezTo>
                    <a:pt x="1180" y="1277"/>
                    <a:pt x="1489" y="1028"/>
                    <a:pt x="1489" y="652"/>
                  </a:cubicBezTo>
                  <a:cubicBezTo>
                    <a:pt x="1458" y="280"/>
                    <a:pt x="1179" y="0"/>
                    <a:pt x="8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7496608" y="1818995"/>
              <a:ext cx="92911" cy="79638"/>
            </a:xfrm>
            <a:custGeom>
              <a:avLst/>
              <a:gdLst/>
              <a:ahLst/>
              <a:cxnLst/>
              <a:rect l="l" t="t" r="r" b="b"/>
              <a:pathLst>
                <a:path w="3444" h="2952" extrusionOk="0">
                  <a:moveTo>
                    <a:pt x="1458" y="1"/>
                  </a:moveTo>
                  <a:cubicBezTo>
                    <a:pt x="652" y="1"/>
                    <a:pt x="0" y="652"/>
                    <a:pt x="0" y="1490"/>
                  </a:cubicBezTo>
                  <a:cubicBezTo>
                    <a:pt x="0" y="2369"/>
                    <a:pt x="721" y="2951"/>
                    <a:pt x="1475" y="2951"/>
                  </a:cubicBezTo>
                  <a:cubicBezTo>
                    <a:pt x="1839" y="2951"/>
                    <a:pt x="2210" y="2816"/>
                    <a:pt x="2513" y="2513"/>
                  </a:cubicBezTo>
                  <a:cubicBezTo>
                    <a:pt x="3444" y="1583"/>
                    <a:pt x="2792" y="1"/>
                    <a:pt x="1458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7513334" y="1841602"/>
              <a:ext cx="40196" cy="34450"/>
            </a:xfrm>
            <a:custGeom>
              <a:avLst/>
              <a:gdLst/>
              <a:ahLst/>
              <a:cxnLst/>
              <a:rect l="l" t="t" r="r" b="b"/>
              <a:pathLst>
                <a:path w="1490" h="1277" extrusionOk="0">
                  <a:moveTo>
                    <a:pt x="838" y="0"/>
                  </a:moveTo>
                  <a:cubicBezTo>
                    <a:pt x="280" y="0"/>
                    <a:pt x="1" y="683"/>
                    <a:pt x="404" y="1086"/>
                  </a:cubicBezTo>
                  <a:cubicBezTo>
                    <a:pt x="536" y="1218"/>
                    <a:pt x="698" y="1277"/>
                    <a:pt x="856" y="1277"/>
                  </a:cubicBezTo>
                  <a:cubicBezTo>
                    <a:pt x="1181" y="1277"/>
                    <a:pt x="1490" y="1028"/>
                    <a:pt x="1490" y="652"/>
                  </a:cubicBezTo>
                  <a:cubicBezTo>
                    <a:pt x="1459" y="280"/>
                    <a:pt x="1179" y="0"/>
                    <a:pt x="8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7488245" y="1654162"/>
              <a:ext cx="61104" cy="11735"/>
            </a:xfrm>
            <a:custGeom>
              <a:avLst/>
              <a:gdLst/>
              <a:ahLst/>
              <a:cxnLst/>
              <a:rect l="l" t="t" r="r" b="b"/>
              <a:pathLst>
                <a:path w="2265" h="435" extrusionOk="0">
                  <a:moveTo>
                    <a:pt x="279" y="0"/>
                  </a:moveTo>
                  <a:cubicBezTo>
                    <a:pt x="93" y="0"/>
                    <a:pt x="0" y="155"/>
                    <a:pt x="62" y="310"/>
                  </a:cubicBezTo>
                  <a:cubicBezTo>
                    <a:pt x="93" y="372"/>
                    <a:pt x="186" y="434"/>
                    <a:pt x="279" y="434"/>
                  </a:cubicBezTo>
                  <a:lnTo>
                    <a:pt x="2016" y="434"/>
                  </a:lnTo>
                  <a:cubicBezTo>
                    <a:pt x="2172" y="434"/>
                    <a:pt x="2265" y="279"/>
                    <a:pt x="2234" y="124"/>
                  </a:cubicBezTo>
                  <a:cubicBezTo>
                    <a:pt x="2203" y="62"/>
                    <a:pt x="2109" y="0"/>
                    <a:pt x="2016" y="0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7488245" y="1688450"/>
              <a:ext cx="61104" cy="11762"/>
            </a:xfrm>
            <a:custGeom>
              <a:avLst/>
              <a:gdLst/>
              <a:ahLst/>
              <a:cxnLst/>
              <a:rect l="l" t="t" r="r" b="b"/>
              <a:pathLst>
                <a:path w="2265" h="436" extrusionOk="0">
                  <a:moveTo>
                    <a:pt x="279" y="1"/>
                  </a:moveTo>
                  <a:cubicBezTo>
                    <a:pt x="124" y="1"/>
                    <a:pt x="0" y="156"/>
                    <a:pt x="62" y="311"/>
                  </a:cubicBezTo>
                  <a:cubicBezTo>
                    <a:pt x="93" y="373"/>
                    <a:pt x="186" y="435"/>
                    <a:pt x="279" y="435"/>
                  </a:cubicBezTo>
                  <a:lnTo>
                    <a:pt x="2016" y="435"/>
                  </a:lnTo>
                  <a:cubicBezTo>
                    <a:pt x="2172" y="435"/>
                    <a:pt x="2265" y="280"/>
                    <a:pt x="2203" y="125"/>
                  </a:cubicBezTo>
                  <a:cubicBezTo>
                    <a:pt x="2172" y="32"/>
                    <a:pt x="2109" y="1"/>
                    <a:pt x="2016" y="1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7487408" y="1722766"/>
              <a:ext cx="62777" cy="11735"/>
            </a:xfrm>
            <a:custGeom>
              <a:avLst/>
              <a:gdLst/>
              <a:ahLst/>
              <a:cxnLst/>
              <a:rect l="l" t="t" r="r" b="b"/>
              <a:pathLst>
                <a:path w="2327" h="435" extrusionOk="0">
                  <a:moveTo>
                    <a:pt x="310" y="1"/>
                  </a:moveTo>
                  <a:cubicBezTo>
                    <a:pt x="0" y="1"/>
                    <a:pt x="0" y="435"/>
                    <a:pt x="310" y="435"/>
                  </a:cubicBezTo>
                  <a:lnTo>
                    <a:pt x="2047" y="435"/>
                  </a:lnTo>
                  <a:cubicBezTo>
                    <a:pt x="2327" y="435"/>
                    <a:pt x="2327" y="1"/>
                    <a:pt x="2047" y="1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7473164" y="1608975"/>
              <a:ext cx="22634" cy="140823"/>
            </a:xfrm>
            <a:custGeom>
              <a:avLst/>
              <a:gdLst/>
              <a:ahLst/>
              <a:cxnLst/>
              <a:rect l="l" t="t" r="r" b="b"/>
              <a:pathLst>
                <a:path w="839" h="5220" extrusionOk="0">
                  <a:moveTo>
                    <a:pt x="373" y="0"/>
                  </a:moveTo>
                  <a:cubicBezTo>
                    <a:pt x="156" y="31"/>
                    <a:pt x="1" y="217"/>
                    <a:pt x="1" y="434"/>
                  </a:cubicBezTo>
                  <a:lnTo>
                    <a:pt x="1" y="4808"/>
                  </a:lnTo>
                  <a:cubicBezTo>
                    <a:pt x="1" y="4901"/>
                    <a:pt x="32" y="5025"/>
                    <a:pt x="125" y="5087"/>
                  </a:cubicBezTo>
                  <a:cubicBezTo>
                    <a:pt x="201" y="5164"/>
                    <a:pt x="278" y="5219"/>
                    <a:pt x="372" y="5219"/>
                  </a:cubicBezTo>
                  <a:cubicBezTo>
                    <a:pt x="392" y="5219"/>
                    <a:pt x="413" y="5217"/>
                    <a:pt x="435" y="5211"/>
                  </a:cubicBezTo>
                  <a:cubicBezTo>
                    <a:pt x="652" y="5211"/>
                    <a:pt x="838" y="5025"/>
                    <a:pt x="838" y="4777"/>
                  </a:cubicBezTo>
                  <a:lnTo>
                    <a:pt x="838" y="434"/>
                  </a:lnTo>
                  <a:cubicBezTo>
                    <a:pt x="838" y="186"/>
                    <a:pt x="621" y="0"/>
                    <a:pt x="373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7541795" y="1608975"/>
              <a:ext cx="22607" cy="140688"/>
            </a:xfrm>
            <a:custGeom>
              <a:avLst/>
              <a:gdLst/>
              <a:ahLst/>
              <a:cxnLst/>
              <a:rect l="l" t="t" r="r" b="b"/>
              <a:pathLst>
                <a:path w="838" h="5215" extrusionOk="0">
                  <a:moveTo>
                    <a:pt x="373" y="0"/>
                  </a:moveTo>
                  <a:cubicBezTo>
                    <a:pt x="156" y="31"/>
                    <a:pt x="0" y="217"/>
                    <a:pt x="0" y="434"/>
                  </a:cubicBezTo>
                  <a:lnTo>
                    <a:pt x="0" y="4808"/>
                  </a:lnTo>
                  <a:cubicBezTo>
                    <a:pt x="0" y="5038"/>
                    <a:pt x="160" y="5215"/>
                    <a:pt x="381" y="5215"/>
                  </a:cubicBezTo>
                  <a:cubicBezTo>
                    <a:pt x="399" y="5215"/>
                    <a:pt x="416" y="5214"/>
                    <a:pt x="435" y="5211"/>
                  </a:cubicBezTo>
                  <a:cubicBezTo>
                    <a:pt x="652" y="5211"/>
                    <a:pt x="838" y="5025"/>
                    <a:pt x="838" y="4777"/>
                  </a:cubicBezTo>
                  <a:lnTo>
                    <a:pt x="838" y="434"/>
                  </a:lnTo>
                  <a:cubicBezTo>
                    <a:pt x="838" y="310"/>
                    <a:pt x="776" y="217"/>
                    <a:pt x="714" y="124"/>
                  </a:cubicBezTo>
                  <a:cubicBezTo>
                    <a:pt x="621" y="62"/>
                    <a:pt x="497" y="0"/>
                    <a:pt x="373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7360209" y="1785543"/>
              <a:ext cx="124717" cy="27625"/>
            </a:xfrm>
            <a:custGeom>
              <a:avLst/>
              <a:gdLst/>
              <a:ahLst/>
              <a:cxnLst/>
              <a:rect l="l" t="t" r="r" b="b"/>
              <a:pathLst>
                <a:path w="4623" h="1024" extrusionOk="0">
                  <a:moveTo>
                    <a:pt x="0" y="0"/>
                  </a:moveTo>
                  <a:lnTo>
                    <a:pt x="931" y="900"/>
                  </a:lnTo>
                  <a:cubicBezTo>
                    <a:pt x="993" y="993"/>
                    <a:pt x="1086" y="1024"/>
                    <a:pt x="1210" y="1024"/>
                  </a:cubicBezTo>
                  <a:lnTo>
                    <a:pt x="3381" y="1024"/>
                  </a:lnTo>
                  <a:cubicBezTo>
                    <a:pt x="3505" y="1024"/>
                    <a:pt x="3598" y="993"/>
                    <a:pt x="3692" y="900"/>
                  </a:cubicBezTo>
                  <a:lnTo>
                    <a:pt x="4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4"/>
          <p:cNvGrpSpPr/>
          <p:nvPr/>
        </p:nvGrpSpPr>
        <p:grpSpPr>
          <a:xfrm>
            <a:off x="2383173" y="1415274"/>
            <a:ext cx="484405" cy="484787"/>
            <a:chOff x="3997005" y="2159289"/>
            <a:chExt cx="375770" cy="376066"/>
          </a:xfrm>
        </p:grpSpPr>
        <p:sp>
          <p:nvSpPr>
            <p:cNvPr id="503" name="Google Shape;503;p34"/>
            <p:cNvSpPr/>
            <p:nvPr/>
          </p:nvSpPr>
          <p:spPr>
            <a:xfrm>
              <a:off x="4105806" y="2159289"/>
              <a:ext cx="159005" cy="168528"/>
            </a:xfrm>
            <a:custGeom>
              <a:avLst/>
              <a:gdLst/>
              <a:ahLst/>
              <a:cxnLst/>
              <a:rect l="l" t="t" r="r" b="b"/>
              <a:pathLst>
                <a:path w="5894" h="6247" extrusionOk="0">
                  <a:moveTo>
                    <a:pt x="2928" y="0"/>
                  </a:moveTo>
                  <a:cubicBezTo>
                    <a:pt x="2881" y="0"/>
                    <a:pt x="2836" y="4"/>
                    <a:pt x="2792" y="12"/>
                  </a:cubicBezTo>
                  <a:cubicBezTo>
                    <a:pt x="2699" y="43"/>
                    <a:pt x="2606" y="74"/>
                    <a:pt x="2513" y="136"/>
                  </a:cubicBezTo>
                  <a:cubicBezTo>
                    <a:pt x="1706" y="756"/>
                    <a:pt x="0" y="2183"/>
                    <a:pt x="0" y="3362"/>
                  </a:cubicBezTo>
                  <a:cubicBezTo>
                    <a:pt x="0" y="4975"/>
                    <a:pt x="1334" y="6246"/>
                    <a:pt x="2947" y="6246"/>
                  </a:cubicBezTo>
                  <a:cubicBezTo>
                    <a:pt x="3381" y="6246"/>
                    <a:pt x="3846" y="6122"/>
                    <a:pt x="4250" y="5936"/>
                  </a:cubicBezTo>
                  <a:cubicBezTo>
                    <a:pt x="5242" y="5471"/>
                    <a:pt x="5894" y="4478"/>
                    <a:pt x="5894" y="3362"/>
                  </a:cubicBezTo>
                  <a:cubicBezTo>
                    <a:pt x="5894" y="2183"/>
                    <a:pt x="4188" y="756"/>
                    <a:pt x="3350" y="136"/>
                  </a:cubicBezTo>
                  <a:cubicBezTo>
                    <a:pt x="3232" y="41"/>
                    <a:pt x="3077" y="0"/>
                    <a:pt x="2928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4105806" y="2159586"/>
              <a:ext cx="114654" cy="168232"/>
            </a:xfrm>
            <a:custGeom>
              <a:avLst/>
              <a:gdLst/>
              <a:ahLst/>
              <a:cxnLst/>
              <a:rect l="l" t="t" r="r" b="b"/>
              <a:pathLst>
                <a:path w="4250" h="6236" extrusionOk="0">
                  <a:moveTo>
                    <a:pt x="2792" y="1"/>
                  </a:moveTo>
                  <a:cubicBezTo>
                    <a:pt x="2699" y="32"/>
                    <a:pt x="2606" y="63"/>
                    <a:pt x="2513" y="125"/>
                  </a:cubicBezTo>
                  <a:cubicBezTo>
                    <a:pt x="1706" y="745"/>
                    <a:pt x="0" y="2172"/>
                    <a:pt x="0" y="3351"/>
                  </a:cubicBezTo>
                  <a:cubicBezTo>
                    <a:pt x="0" y="4964"/>
                    <a:pt x="1334" y="6235"/>
                    <a:pt x="2947" y="6235"/>
                  </a:cubicBezTo>
                  <a:cubicBezTo>
                    <a:pt x="3381" y="6235"/>
                    <a:pt x="3846" y="6111"/>
                    <a:pt x="4250" y="5925"/>
                  </a:cubicBezTo>
                  <a:lnTo>
                    <a:pt x="4250" y="5894"/>
                  </a:lnTo>
                  <a:lnTo>
                    <a:pt x="4219" y="5894"/>
                  </a:lnTo>
                  <a:cubicBezTo>
                    <a:pt x="558" y="4622"/>
                    <a:pt x="2264" y="962"/>
                    <a:pt x="2792" y="1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4191999" y="2341063"/>
              <a:ext cx="62777" cy="105590"/>
            </a:xfrm>
            <a:custGeom>
              <a:avLst/>
              <a:gdLst/>
              <a:ahLst/>
              <a:cxnLst/>
              <a:rect l="l" t="t" r="r" b="b"/>
              <a:pathLst>
                <a:path w="2327" h="3914" extrusionOk="0">
                  <a:moveTo>
                    <a:pt x="1421" y="0"/>
                  </a:moveTo>
                  <a:cubicBezTo>
                    <a:pt x="1062" y="0"/>
                    <a:pt x="706" y="213"/>
                    <a:pt x="620" y="656"/>
                  </a:cubicBezTo>
                  <a:lnTo>
                    <a:pt x="0" y="3541"/>
                  </a:lnTo>
                  <a:lnTo>
                    <a:pt x="1644" y="3913"/>
                  </a:lnTo>
                  <a:cubicBezTo>
                    <a:pt x="2327" y="749"/>
                    <a:pt x="2295" y="966"/>
                    <a:pt x="2295" y="842"/>
                  </a:cubicBezTo>
                  <a:lnTo>
                    <a:pt x="2264" y="842"/>
                  </a:lnTo>
                  <a:cubicBezTo>
                    <a:pt x="2264" y="291"/>
                    <a:pt x="1841" y="0"/>
                    <a:pt x="1421" y="0"/>
                  </a:cubicBezTo>
                  <a:close/>
                </a:path>
              </a:pathLst>
            </a:custGeom>
            <a:solidFill>
              <a:srgbClr val="FFD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4222942" y="2318186"/>
              <a:ext cx="93585" cy="118404"/>
            </a:xfrm>
            <a:custGeom>
              <a:avLst/>
              <a:gdLst/>
              <a:ahLst/>
              <a:cxnLst/>
              <a:rect l="l" t="t" r="r" b="b"/>
              <a:pathLst>
                <a:path w="3469" h="4389" extrusionOk="0">
                  <a:moveTo>
                    <a:pt x="2411" y="0"/>
                  </a:moveTo>
                  <a:cubicBezTo>
                    <a:pt x="2125" y="0"/>
                    <a:pt x="1839" y="143"/>
                    <a:pt x="1676" y="481"/>
                  </a:cubicBezTo>
                  <a:lnTo>
                    <a:pt x="1" y="4389"/>
                  </a:lnTo>
                  <a:lnTo>
                    <a:pt x="2110" y="3862"/>
                  </a:lnTo>
                  <a:lnTo>
                    <a:pt x="3227" y="1132"/>
                  </a:lnTo>
                  <a:cubicBezTo>
                    <a:pt x="3468" y="488"/>
                    <a:pt x="2939" y="0"/>
                    <a:pt x="2411" y="0"/>
                  </a:cubicBezTo>
                  <a:close/>
                </a:path>
              </a:pathLst>
            </a:custGeom>
            <a:solidFill>
              <a:srgbClr val="FFC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4266457" y="2337071"/>
              <a:ext cx="98063" cy="102029"/>
            </a:xfrm>
            <a:custGeom>
              <a:avLst/>
              <a:gdLst/>
              <a:ahLst/>
              <a:cxnLst/>
              <a:rect l="l" t="t" r="r" b="b"/>
              <a:pathLst>
                <a:path w="3635" h="3782" extrusionOk="0">
                  <a:moveTo>
                    <a:pt x="2410" y="1"/>
                  </a:moveTo>
                  <a:cubicBezTo>
                    <a:pt x="2163" y="1"/>
                    <a:pt x="1915" y="117"/>
                    <a:pt x="1738" y="401"/>
                  </a:cubicBezTo>
                  <a:lnTo>
                    <a:pt x="1" y="2820"/>
                  </a:lnTo>
                  <a:lnTo>
                    <a:pt x="1397" y="3782"/>
                  </a:lnTo>
                  <a:lnTo>
                    <a:pt x="3103" y="1394"/>
                  </a:lnTo>
                  <a:cubicBezTo>
                    <a:pt x="3634" y="729"/>
                    <a:pt x="3027" y="1"/>
                    <a:pt x="2410" y="1"/>
                  </a:cubicBezTo>
                  <a:close/>
                </a:path>
              </a:pathLst>
            </a:custGeom>
            <a:solidFill>
              <a:srgbClr val="FFD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997005" y="2329841"/>
              <a:ext cx="375770" cy="205515"/>
            </a:xfrm>
            <a:custGeom>
              <a:avLst/>
              <a:gdLst/>
              <a:ahLst/>
              <a:cxnLst/>
              <a:rect l="l" t="t" r="r" b="b"/>
              <a:pathLst>
                <a:path w="13929" h="7618" extrusionOk="0">
                  <a:moveTo>
                    <a:pt x="3993" y="0"/>
                  </a:moveTo>
                  <a:cubicBezTo>
                    <a:pt x="3746" y="0"/>
                    <a:pt x="3488" y="97"/>
                    <a:pt x="3258" y="328"/>
                  </a:cubicBezTo>
                  <a:lnTo>
                    <a:pt x="1272" y="2313"/>
                  </a:lnTo>
                  <a:cubicBezTo>
                    <a:pt x="466" y="3150"/>
                    <a:pt x="1" y="4236"/>
                    <a:pt x="1" y="5384"/>
                  </a:cubicBezTo>
                  <a:lnTo>
                    <a:pt x="1" y="7617"/>
                  </a:lnTo>
                  <a:lnTo>
                    <a:pt x="5336" y="7617"/>
                  </a:lnTo>
                  <a:lnTo>
                    <a:pt x="5801" y="6904"/>
                  </a:lnTo>
                  <a:cubicBezTo>
                    <a:pt x="5909" y="6741"/>
                    <a:pt x="6112" y="6650"/>
                    <a:pt x="6307" y="6650"/>
                  </a:cubicBezTo>
                  <a:cubicBezTo>
                    <a:pt x="6335" y="6650"/>
                    <a:pt x="6363" y="6652"/>
                    <a:pt x="6391" y="6656"/>
                  </a:cubicBezTo>
                  <a:cubicBezTo>
                    <a:pt x="6663" y="6696"/>
                    <a:pt x="6937" y="6716"/>
                    <a:pt x="7209" y="6716"/>
                  </a:cubicBezTo>
                  <a:cubicBezTo>
                    <a:pt x="8394" y="6716"/>
                    <a:pt x="9558" y="6338"/>
                    <a:pt x="10516" y="5632"/>
                  </a:cubicBezTo>
                  <a:lnTo>
                    <a:pt x="12998" y="3864"/>
                  </a:lnTo>
                  <a:cubicBezTo>
                    <a:pt x="13525" y="3492"/>
                    <a:pt x="13866" y="2933"/>
                    <a:pt x="13928" y="2313"/>
                  </a:cubicBezTo>
                  <a:cubicBezTo>
                    <a:pt x="13928" y="1834"/>
                    <a:pt x="13518" y="1478"/>
                    <a:pt x="13082" y="1478"/>
                  </a:cubicBezTo>
                  <a:cubicBezTo>
                    <a:pt x="12981" y="1478"/>
                    <a:pt x="12879" y="1497"/>
                    <a:pt x="12781" y="1537"/>
                  </a:cubicBezTo>
                  <a:lnTo>
                    <a:pt x="10640" y="2375"/>
                  </a:lnTo>
                  <a:cubicBezTo>
                    <a:pt x="9533" y="2823"/>
                    <a:pt x="8358" y="3047"/>
                    <a:pt x="7154" y="3047"/>
                  </a:cubicBezTo>
                  <a:cubicBezTo>
                    <a:pt x="6942" y="3047"/>
                    <a:pt x="6729" y="3040"/>
                    <a:pt x="6515" y="3026"/>
                  </a:cubicBezTo>
                  <a:lnTo>
                    <a:pt x="3754" y="2840"/>
                  </a:lnTo>
                  <a:lnTo>
                    <a:pt x="4747" y="1817"/>
                  </a:lnTo>
                  <a:cubicBezTo>
                    <a:pt x="5508" y="1055"/>
                    <a:pt x="4808" y="0"/>
                    <a:pt x="3993" y="0"/>
                  </a:cubicBezTo>
                  <a:close/>
                </a:path>
              </a:pathLst>
            </a:custGeom>
            <a:solidFill>
              <a:srgbClr val="FFE2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997005" y="2329841"/>
              <a:ext cx="148619" cy="205515"/>
            </a:xfrm>
            <a:custGeom>
              <a:avLst/>
              <a:gdLst/>
              <a:ahLst/>
              <a:cxnLst/>
              <a:rect l="l" t="t" r="r" b="b"/>
              <a:pathLst>
                <a:path w="5509" h="7618" extrusionOk="0">
                  <a:moveTo>
                    <a:pt x="3993" y="0"/>
                  </a:moveTo>
                  <a:cubicBezTo>
                    <a:pt x="3746" y="0"/>
                    <a:pt x="3488" y="97"/>
                    <a:pt x="3258" y="328"/>
                  </a:cubicBezTo>
                  <a:lnTo>
                    <a:pt x="1272" y="2313"/>
                  </a:lnTo>
                  <a:cubicBezTo>
                    <a:pt x="466" y="3150"/>
                    <a:pt x="1" y="4236"/>
                    <a:pt x="1" y="5384"/>
                  </a:cubicBezTo>
                  <a:lnTo>
                    <a:pt x="1" y="7617"/>
                  </a:lnTo>
                  <a:lnTo>
                    <a:pt x="4250" y="7617"/>
                  </a:lnTo>
                  <a:cubicBezTo>
                    <a:pt x="1955" y="4919"/>
                    <a:pt x="3754" y="2840"/>
                    <a:pt x="3754" y="2840"/>
                  </a:cubicBezTo>
                  <a:lnTo>
                    <a:pt x="4747" y="1817"/>
                  </a:lnTo>
                  <a:cubicBezTo>
                    <a:pt x="5508" y="1055"/>
                    <a:pt x="4808" y="0"/>
                    <a:pt x="3993" y="0"/>
                  </a:cubicBezTo>
                  <a:close/>
                </a:path>
              </a:pathLst>
            </a:custGeom>
            <a:solidFill>
              <a:srgbClr val="FFD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4168555" y="2249960"/>
              <a:ext cx="29325" cy="24765"/>
            </a:xfrm>
            <a:custGeom>
              <a:avLst/>
              <a:gdLst/>
              <a:ahLst/>
              <a:cxnLst/>
              <a:rect l="l" t="t" r="r" b="b"/>
              <a:pathLst>
                <a:path w="1087" h="918" extrusionOk="0">
                  <a:moveTo>
                    <a:pt x="621" y="1"/>
                  </a:moveTo>
                  <a:cubicBezTo>
                    <a:pt x="218" y="1"/>
                    <a:pt x="1" y="466"/>
                    <a:pt x="280" y="776"/>
                  </a:cubicBezTo>
                  <a:cubicBezTo>
                    <a:pt x="377" y="873"/>
                    <a:pt x="500" y="918"/>
                    <a:pt x="621" y="918"/>
                  </a:cubicBezTo>
                  <a:cubicBezTo>
                    <a:pt x="847" y="918"/>
                    <a:pt x="1066" y="760"/>
                    <a:pt x="1086" y="497"/>
                  </a:cubicBezTo>
                  <a:cubicBezTo>
                    <a:pt x="1086" y="249"/>
                    <a:pt x="900" y="1"/>
                    <a:pt x="62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4121695" y="2239304"/>
              <a:ext cx="32670" cy="21555"/>
            </a:xfrm>
            <a:custGeom>
              <a:avLst/>
              <a:gdLst/>
              <a:ahLst/>
              <a:cxnLst/>
              <a:rect l="l" t="t" r="r" b="b"/>
              <a:pathLst>
                <a:path w="1211" h="799" extrusionOk="0">
                  <a:moveTo>
                    <a:pt x="605" y="0"/>
                  </a:moveTo>
                  <a:cubicBezTo>
                    <a:pt x="303" y="0"/>
                    <a:pt x="0" y="194"/>
                    <a:pt x="0" y="582"/>
                  </a:cubicBezTo>
                  <a:cubicBezTo>
                    <a:pt x="0" y="706"/>
                    <a:pt x="125" y="799"/>
                    <a:pt x="218" y="799"/>
                  </a:cubicBezTo>
                  <a:cubicBezTo>
                    <a:pt x="342" y="799"/>
                    <a:pt x="435" y="706"/>
                    <a:pt x="435" y="582"/>
                  </a:cubicBezTo>
                  <a:cubicBezTo>
                    <a:pt x="435" y="473"/>
                    <a:pt x="520" y="419"/>
                    <a:pt x="605" y="419"/>
                  </a:cubicBezTo>
                  <a:cubicBezTo>
                    <a:pt x="691" y="419"/>
                    <a:pt x="776" y="473"/>
                    <a:pt x="776" y="582"/>
                  </a:cubicBezTo>
                  <a:cubicBezTo>
                    <a:pt x="776" y="706"/>
                    <a:pt x="869" y="799"/>
                    <a:pt x="993" y="799"/>
                  </a:cubicBezTo>
                  <a:cubicBezTo>
                    <a:pt x="1117" y="799"/>
                    <a:pt x="1210" y="706"/>
                    <a:pt x="1210" y="582"/>
                  </a:cubicBezTo>
                  <a:cubicBezTo>
                    <a:pt x="1210" y="194"/>
                    <a:pt x="908" y="0"/>
                    <a:pt x="60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4215415" y="2239304"/>
              <a:ext cx="31833" cy="21555"/>
            </a:xfrm>
            <a:custGeom>
              <a:avLst/>
              <a:gdLst/>
              <a:ahLst/>
              <a:cxnLst/>
              <a:rect l="l" t="t" r="r" b="b"/>
              <a:pathLst>
                <a:path w="1180" h="799" extrusionOk="0">
                  <a:moveTo>
                    <a:pt x="590" y="0"/>
                  </a:moveTo>
                  <a:cubicBezTo>
                    <a:pt x="295" y="0"/>
                    <a:pt x="1" y="194"/>
                    <a:pt x="1" y="582"/>
                  </a:cubicBezTo>
                  <a:cubicBezTo>
                    <a:pt x="1" y="706"/>
                    <a:pt x="94" y="799"/>
                    <a:pt x="187" y="799"/>
                  </a:cubicBezTo>
                  <a:cubicBezTo>
                    <a:pt x="311" y="799"/>
                    <a:pt x="404" y="706"/>
                    <a:pt x="404" y="582"/>
                  </a:cubicBezTo>
                  <a:cubicBezTo>
                    <a:pt x="404" y="473"/>
                    <a:pt x="489" y="419"/>
                    <a:pt x="574" y="419"/>
                  </a:cubicBezTo>
                  <a:cubicBezTo>
                    <a:pt x="660" y="419"/>
                    <a:pt x="745" y="473"/>
                    <a:pt x="745" y="582"/>
                  </a:cubicBezTo>
                  <a:cubicBezTo>
                    <a:pt x="745" y="706"/>
                    <a:pt x="869" y="799"/>
                    <a:pt x="962" y="799"/>
                  </a:cubicBezTo>
                  <a:cubicBezTo>
                    <a:pt x="1086" y="799"/>
                    <a:pt x="1179" y="706"/>
                    <a:pt x="1179" y="582"/>
                  </a:cubicBezTo>
                  <a:cubicBezTo>
                    <a:pt x="1179" y="194"/>
                    <a:pt x="885" y="0"/>
                    <a:pt x="59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AD78154-F7AE-0BAC-5854-54F617CBF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>
            <a:extLst>
              <a:ext uri="{FF2B5EF4-FFF2-40B4-BE49-F238E27FC236}">
                <a16:creationId xmlns:a16="http://schemas.microsoft.com/office/drawing/2014/main" id="{F2766AD3-CEBF-63D9-A301-FDA2BF68A2A4}"/>
              </a:ext>
            </a:extLst>
          </p:cNvPr>
          <p:cNvSpPr/>
          <p:nvPr/>
        </p:nvSpPr>
        <p:spPr>
          <a:xfrm>
            <a:off x="6403025" y="3903325"/>
            <a:ext cx="2036400" cy="249000"/>
          </a:xfrm>
          <a:prstGeom prst="ellipse">
            <a:avLst/>
          </a:prstGeom>
          <a:solidFill>
            <a:srgbClr val="191919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>
            <a:extLst>
              <a:ext uri="{FF2B5EF4-FFF2-40B4-BE49-F238E27FC236}">
                <a16:creationId xmlns:a16="http://schemas.microsoft.com/office/drawing/2014/main" id="{0E04BB16-CD74-B930-4B8D-A7A33923DE4B}"/>
              </a:ext>
            </a:extLst>
          </p:cNvPr>
          <p:cNvSpPr/>
          <p:nvPr/>
        </p:nvSpPr>
        <p:spPr>
          <a:xfrm>
            <a:off x="715100" y="1233675"/>
            <a:ext cx="1694459" cy="1159734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>
            <a:extLst>
              <a:ext uri="{FF2B5EF4-FFF2-40B4-BE49-F238E27FC236}">
                <a16:creationId xmlns:a16="http://schemas.microsoft.com/office/drawing/2014/main" id="{54392A6F-FB1D-F607-1FB8-1CAE24603277}"/>
              </a:ext>
            </a:extLst>
          </p:cNvPr>
          <p:cNvSpPr/>
          <p:nvPr/>
        </p:nvSpPr>
        <p:spPr>
          <a:xfrm>
            <a:off x="715100" y="3305800"/>
            <a:ext cx="4702336" cy="548598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>
            <a:extLst>
              <a:ext uri="{FF2B5EF4-FFF2-40B4-BE49-F238E27FC236}">
                <a16:creationId xmlns:a16="http://schemas.microsoft.com/office/drawing/2014/main" id="{7F3D24E1-C267-91A7-5A34-9DD0D7AD1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190" y="3305800"/>
            <a:ext cx="2610482" cy="548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/>
          </a:p>
        </p:txBody>
      </p:sp>
      <p:sp>
        <p:nvSpPr>
          <p:cNvPr id="182" name="Google Shape;182;p28">
            <a:extLst>
              <a:ext uri="{FF2B5EF4-FFF2-40B4-BE49-F238E27FC236}">
                <a16:creationId xmlns:a16="http://schemas.microsoft.com/office/drawing/2014/main" id="{1EC81804-9A67-0AF4-4E02-8F33DD3BA8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67825" y="1360551"/>
            <a:ext cx="138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pic>
        <p:nvPicPr>
          <p:cNvPr id="184" name="Google Shape;184;p28">
            <a:extLst>
              <a:ext uri="{FF2B5EF4-FFF2-40B4-BE49-F238E27FC236}">
                <a16:creationId xmlns:a16="http://schemas.microsoft.com/office/drawing/2014/main" id="{19DB2438-207C-39B5-631C-46E3FC22CF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6875" y="40921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>
            <a:extLst>
              <a:ext uri="{FF2B5EF4-FFF2-40B4-BE49-F238E27FC236}">
                <a16:creationId xmlns:a16="http://schemas.microsoft.com/office/drawing/2014/main" id="{E675AEAF-E05A-8A07-2CB2-A1FF07ACBA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77" y="-442137"/>
            <a:ext cx="1958200" cy="19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>
            <a:extLst>
              <a:ext uri="{FF2B5EF4-FFF2-40B4-BE49-F238E27FC236}">
                <a16:creationId xmlns:a16="http://schemas.microsoft.com/office/drawing/2014/main" id="{CE29BF49-FD8F-7969-FE91-29BFA915B0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796" y="1805117"/>
            <a:ext cx="2371003" cy="236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>
            <a:extLst>
              <a:ext uri="{FF2B5EF4-FFF2-40B4-BE49-F238E27FC236}">
                <a16:creationId xmlns:a16="http://schemas.microsoft.com/office/drawing/2014/main" id="{3E025C43-5765-2529-49B1-2276851BAB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36015">
            <a:off x="6038006" y="1506949"/>
            <a:ext cx="1322942" cy="132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>
            <a:extLst>
              <a:ext uri="{FF2B5EF4-FFF2-40B4-BE49-F238E27FC236}">
                <a16:creationId xmlns:a16="http://schemas.microsoft.com/office/drawing/2014/main" id="{DCBB134F-639B-B1A4-02FC-853D34655DB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3973" y="2920748"/>
            <a:ext cx="1234054" cy="123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>
            <a:extLst>
              <a:ext uri="{FF2B5EF4-FFF2-40B4-BE49-F238E27FC236}">
                <a16:creationId xmlns:a16="http://schemas.microsoft.com/office/drawing/2014/main" id="{937776B1-A1F5-A7E4-BEDC-515D89F20F7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8246" y="1439407"/>
            <a:ext cx="1061322" cy="1059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7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/>
          <p:nvPr/>
        </p:nvSpPr>
        <p:spPr>
          <a:xfrm>
            <a:off x="1502411" y="1170113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4241161" y="1170113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6900811" y="1170113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1500011" y="2964712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4238761" y="2964712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6898411" y="2964712"/>
            <a:ext cx="745578" cy="739179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584325" y="410325"/>
            <a:ext cx="7989804" cy="64214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rgbClr val="F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subTitle" idx="5"/>
          </p:nvPr>
        </p:nvSpPr>
        <p:spPr>
          <a:xfrm>
            <a:off x="899153" y="4123702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Hemat Biaya dalam jangka panjang</a:t>
            </a:r>
            <a:endParaRPr dirty="0"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899153" y="1911450"/>
            <a:ext cx="1952100" cy="385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"/>
          </p:nvPr>
        </p:nvSpPr>
        <p:spPr>
          <a:xfrm>
            <a:off x="899153" y="2331259"/>
            <a:ext cx="19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Manajemen Air yang lebih Baik</a:t>
            </a:r>
            <a:endParaRPr dirty="0"/>
          </a:p>
        </p:txBody>
      </p:sp>
      <p:sp>
        <p:nvSpPr>
          <p:cNvPr id="325" name="Google Shape;325;p32"/>
          <p:cNvSpPr txBox="1">
            <a:spLocks noGrp="1"/>
          </p:cNvSpPr>
          <p:nvPr>
            <p:ph type="title" idx="2"/>
          </p:nvPr>
        </p:nvSpPr>
        <p:spPr>
          <a:xfrm>
            <a:off x="3600448" y="1911450"/>
            <a:ext cx="1947900" cy="385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3"/>
          </p:nvPr>
        </p:nvSpPr>
        <p:spPr>
          <a:xfrm>
            <a:off x="3600448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Pemantauan Secara Real-Time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title" idx="4"/>
          </p:nvPr>
        </p:nvSpPr>
        <p:spPr>
          <a:xfrm>
            <a:off x="899153" y="3703893"/>
            <a:ext cx="1952100" cy="410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 idx="6"/>
          </p:nvPr>
        </p:nvSpPr>
        <p:spPr>
          <a:xfrm>
            <a:off x="3600448" y="3703894"/>
            <a:ext cx="1947900" cy="385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7"/>
          </p:nvPr>
        </p:nvSpPr>
        <p:spPr>
          <a:xfrm>
            <a:off x="3601538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Ketersediaan Air yang Konsisten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8"/>
          </p:nvPr>
        </p:nvSpPr>
        <p:spPr>
          <a:xfrm>
            <a:off x="6299723" y="1911450"/>
            <a:ext cx="1947900" cy="417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9"/>
          </p:nvPr>
        </p:nvSpPr>
        <p:spPr>
          <a:xfrm>
            <a:off x="6299723" y="2331259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Kebersihan dan Higenitas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3"/>
          </p:nvPr>
        </p:nvSpPr>
        <p:spPr>
          <a:xfrm>
            <a:off x="6299723" y="3703893"/>
            <a:ext cx="1947900" cy="419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ubTitle" idx="14"/>
          </p:nvPr>
        </p:nvSpPr>
        <p:spPr>
          <a:xfrm>
            <a:off x="6299723" y="4123702"/>
            <a:ext cx="194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Kenyamanan Pengguna</a:t>
            </a:r>
            <a:endParaRPr dirty="0"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1656167" y="1385165"/>
            <a:ext cx="432247" cy="345989"/>
            <a:chOff x="4780270" y="2799762"/>
            <a:chExt cx="377442" cy="302121"/>
          </a:xfrm>
        </p:grpSpPr>
        <p:sp>
          <p:nvSpPr>
            <p:cNvPr id="335" name="Google Shape;335;p32"/>
            <p:cNvSpPr/>
            <p:nvPr/>
          </p:nvSpPr>
          <p:spPr>
            <a:xfrm>
              <a:off x="4780270" y="2799762"/>
              <a:ext cx="377442" cy="302121"/>
            </a:xfrm>
            <a:custGeom>
              <a:avLst/>
              <a:gdLst/>
              <a:ahLst/>
              <a:cxnLst/>
              <a:rect l="l" t="t" r="r" b="b"/>
              <a:pathLst>
                <a:path w="13991" h="11199" extrusionOk="0">
                  <a:moveTo>
                    <a:pt x="1676" y="0"/>
                  </a:moveTo>
                  <a:cubicBezTo>
                    <a:pt x="1365" y="0"/>
                    <a:pt x="1086" y="186"/>
                    <a:pt x="931" y="435"/>
                  </a:cubicBezTo>
                  <a:cubicBezTo>
                    <a:pt x="342" y="1520"/>
                    <a:pt x="1" y="2761"/>
                    <a:pt x="32" y="4033"/>
                  </a:cubicBezTo>
                  <a:cubicBezTo>
                    <a:pt x="32" y="7972"/>
                    <a:pt x="3165" y="11198"/>
                    <a:pt x="7011" y="11198"/>
                  </a:cubicBezTo>
                  <a:cubicBezTo>
                    <a:pt x="7321" y="11198"/>
                    <a:pt x="7631" y="11167"/>
                    <a:pt x="7973" y="11136"/>
                  </a:cubicBezTo>
                  <a:cubicBezTo>
                    <a:pt x="11447" y="10578"/>
                    <a:pt x="13990" y="7538"/>
                    <a:pt x="13959" y="4002"/>
                  </a:cubicBezTo>
                  <a:lnTo>
                    <a:pt x="13959" y="4002"/>
                  </a:lnTo>
                  <a:lnTo>
                    <a:pt x="13928" y="4033"/>
                  </a:lnTo>
                  <a:cubicBezTo>
                    <a:pt x="13928" y="2761"/>
                    <a:pt x="13618" y="1520"/>
                    <a:pt x="12998" y="435"/>
                  </a:cubicBezTo>
                  <a:cubicBezTo>
                    <a:pt x="12874" y="186"/>
                    <a:pt x="12594" y="0"/>
                    <a:pt x="12284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780270" y="2799762"/>
              <a:ext cx="215092" cy="302121"/>
            </a:xfrm>
            <a:custGeom>
              <a:avLst/>
              <a:gdLst/>
              <a:ahLst/>
              <a:cxnLst/>
              <a:rect l="l" t="t" r="r" b="b"/>
              <a:pathLst>
                <a:path w="7973" h="11199" extrusionOk="0">
                  <a:moveTo>
                    <a:pt x="1676" y="0"/>
                  </a:moveTo>
                  <a:cubicBezTo>
                    <a:pt x="1365" y="0"/>
                    <a:pt x="1086" y="186"/>
                    <a:pt x="931" y="435"/>
                  </a:cubicBezTo>
                  <a:cubicBezTo>
                    <a:pt x="342" y="1520"/>
                    <a:pt x="1" y="2761"/>
                    <a:pt x="32" y="4033"/>
                  </a:cubicBezTo>
                  <a:cubicBezTo>
                    <a:pt x="32" y="7972"/>
                    <a:pt x="3165" y="11198"/>
                    <a:pt x="7011" y="11198"/>
                  </a:cubicBezTo>
                  <a:cubicBezTo>
                    <a:pt x="7321" y="11198"/>
                    <a:pt x="7631" y="11167"/>
                    <a:pt x="7973" y="11136"/>
                  </a:cubicBezTo>
                  <a:cubicBezTo>
                    <a:pt x="1769" y="6018"/>
                    <a:pt x="2575" y="1706"/>
                    <a:pt x="3227" y="0"/>
                  </a:cubicBez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814585" y="2909371"/>
              <a:ext cx="307975" cy="159032"/>
            </a:xfrm>
            <a:custGeom>
              <a:avLst/>
              <a:gdLst/>
              <a:ahLst/>
              <a:cxnLst/>
              <a:rect l="l" t="t" r="r" b="b"/>
              <a:pathLst>
                <a:path w="11416" h="5895" extrusionOk="0">
                  <a:moveTo>
                    <a:pt x="466" y="1"/>
                  </a:moveTo>
                  <a:cubicBezTo>
                    <a:pt x="218" y="1"/>
                    <a:pt x="0" y="218"/>
                    <a:pt x="31" y="435"/>
                  </a:cubicBezTo>
                  <a:cubicBezTo>
                    <a:pt x="125" y="1862"/>
                    <a:pt x="714" y="3196"/>
                    <a:pt x="1707" y="4188"/>
                  </a:cubicBezTo>
                  <a:cubicBezTo>
                    <a:pt x="2668" y="5181"/>
                    <a:pt x="3940" y="5801"/>
                    <a:pt x="5336" y="5894"/>
                  </a:cubicBezTo>
                  <a:lnTo>
                    <a:pt x="5739" y="5894"/>
                  </a:lnTo>
                  <a:cubicBezTo>
                    <a:pt x="7228" y="5894"/>
                    <a:pt x="8686" y="5274"/>
                    <a:pt x="9741" y="4157"/>
                  </a:cubicBezTo>
                  <a:cubicBezTo>
                    <a:pt x="10731" y="3136"/>
                    <a:pt x="11320" y="1837"/>
                    <a:pt x="11415" y="413"/>
                  </a:cubicBezTo>
                  <a:lnTo>
                    <a:pt x="11415" y="413"/>
                  </a:lnTo>
                  <a:cubicBezTo>
                    <a:pt x="11415" y="421"/>
                    <a:pt x="11416" y="428"/>
                    <a:pt x="11416" y="435"/>
                  </a:cubicBezTo>
                  <a:lnTo>
                    <a:pt x="11416" y="404"/>
                  </a:lnTo>
                  <a:cubicBezTo>
                    <a:pt x="11415" y="407"/>
                    <a:pt x="11415" y="410"/>
                    <a:pt x="11415" y="413"/>
                  </a:cubicBezTo>
                  <a:lnTo>
                    <a:pt x="11415" y="413"/>
                  </a:lnTo>
                  <a:cubicBezTo>
                    <a:pt x="11403" y="204"/>
                    <a:pt x="11221" y="1"/>
                    <a:pt x="10981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815422" y="2908535"/>
              <a:ext cx="143116" cy="159032"/>
            </a:xfrm>
            <a:custGeom>
              <a:avLst/>
              <a:gdLst/>
              <a:ahLst/>
              <a:cxnLst/>
              <a:rect l="l" t="t" r="r" b="b"/>
              <a:pathLst>
                <a:path w="5305" h="5895" extrusionOk="0">
                  <a:moveTo>
                    <a:pt x="435" y="1"/>
                  </a:moveTo>
                  <a:cubicBezTo>
                    <a:pt x="187" y="1"/>
                    <a:pt x="0" y="218"/>
                    <a:pt x="0" y="435"/>
                  </a:cubicBezTo>
                  <a:cubicBezTo>
                    <a:pt x="94" y="1862"/>
                    <a:pt x="683" y="3196"/>
                    <a:pt x="1676" y="4188"/>
                  </a:cubicBezTo>
                  <a:cubicBezTo>
                    <a:pt x="2637" y="5181"/>
                    <a:pt x="3940" y="5801"/>
                    <a:pt x="5305" y="5894"/>
                  </a:cubicBezTo>
                  <a:cubicBezTo>
                    <a:pt x="3040" y="3692"/>
                    <a:pt x="2017" y="1676"/>
                    <a:pt x="1676" y="1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017106" y="2951618"/>
              <a:ext cx="48398" cy="55250"/>
            </a:xfrm>
            <a:custGeom>
              <a:avLst/>
              <a:gdLst/>
              <a:ahLst/>
              <a:cxnLst/>
              <a:rect l="l" t="t" r="r" b="b"/>
              <a:pathLst>
                <a:path w="1794" h="2048" extrusionOk="0">
                  <a:moveTo>
                    <a:pt x="1635" y="0"/>
                  </a:moveTo>
                  <a:cubicBezTo>
                    <a:pt x="1617" y="0"/>
                    <a:pt x="1599" y="5"/>
                    <a:pt x="1582" y="17"/>
                  </a:cubicBezTo>
                  <a:lnTo>
                    <a:pt x="0" y="699"/>
                  </a:lnTo>
                  <a:lnTo>
                    <a:pt x="0" y="1537"/>
                  </a:lnTo>
                  <a:lnTo>
                    <a:pt x="1551" y="2033"/>
                  </a:lnTo>
                  <a:cubicBezTo>
                    <a:pt x="1571" y="2043"/>
                    <a:pt x="1591" y="2047"/>
                    <a:pt x="1609" y="2047"/>
                  </a:cubicBezTo>
                  <a:cubicBezTo>
                    <a:pt x="1709" y="2047"/>
                    <a:pt x="1784" y="1925"/>
                    <a:pt x="1706" y="1847"/>
                  </a:cubicBezTo>
                  <a:lnTo>
                    <a:pt x="1396" y="1320"/>
                  </a:lnTo>
                  <a:cubicBezTo>
                    <a:pt x="1334" y="1195"/>
                    <a:pt x="1334" y="1040"/>
                    <a:pt x="1396" y="916"/>
                  </a:cubicBezTo>
                  <a:lnTo>
                    <a:pt x="1768" y="203"/>
                  </a:lnTo>
                  <a:cubicBezTo>
                    <a:pt x="1794" y="102"/>
                    <a:pt x="1715" y="0"/>
                    <a:pt x="1635" y="0"/>
                  </a:cubicBezTo>
                  <a:close/>
                </a:path>
              </a:pathLst>
            </a:custGeom>
            <a:solidFill>
              <a:srgbClr val="FFB0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911650" y="2942014"/>
              <a:ext cx="118027" cy="79530"/>
            </a:xfrm>
            <a:custGeom>
              <a:avLst/>
              <a:gdLst/>
              <a:ahLst/>
              <a:cxnLst/>
              <a:rect l="l" t="t" r="r" b="b"/>
              <a:pathLst>
                <a:path w="4375" h="2948" extrusionOk="0">
                  <a:moveTo>
                    <a:pt x="2172" y="0"/>
                  </a:moveTo>
                  <a:cubicBezTo>
                    <a:pt x="1335" y="0"/>
                    <a:pt x="590" y="683"/>
                    <a:pt x="94" y="1303"/>
                  </a:cubicBezTo>
                  <a:cubicBezTo>
                    <a:pt x="1" y="1396"/>
                    <a:pt x="1" y="1551"/>
                    <a:pt x="94" y="1676"/>
                  </a:cubicBezTo>
                  <a:cubicBezTo>
                    <a:pt x="590" y="2296"/>
                    <a:pt x="1335" y="2947"/>
                    <a:pt x="2172" y="2947"/>
                  </a:cubicBezTo>
                  <a:cubicBezTo>
                    <a:pt x="3382" y="2947"/>
                    <a:pt x="4374" y="2296"/>
                    <a:pt x="4374" y="1489"/>
                  </a:cubicBezTo>
                  <a:cubicBezTo>
                    <a:pt x="4374" y="683"/>
                    <a:pt x="3382" y="0"/>
                    <a:pt x="2172" y="0"/>
                  </a:cubicBezTo>
                  <a:close/>
                </a:path>
              </a:pathLst>
            </a:custGeom>
            <a:solidFill>
              <a:srgbClr val="FFB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4874826" y="2836505"/>
              <a:ext cx="57300" cy="46159"/>
            </a:xfrm>
            <a:custGeom>
              <a:avLst/>
              <a:gdLst/>
              <a:ahLst/>
              <a:cxnLst/>
              <a:rect l="l" t="t" r="r" b="b"/>
              <a:pathLst>
                <a:path w="2124" h="1711" extrusionOk="0">
                  <a:moveTo>
                    <a:pt x="1240" y="1"/>
                  </a:moveTo>
                  <a:cubicBezTo>
                    <a:pt x="1220" y="1"/>
                    <a:pt x="1200" y="1"/>
                    <a:pt x="1180" y="3"/>
                  </a:cubicBezTo>
                  <a:cubicBezTo>
                    <a:pt x="373" y="3"/>
                    <a:pt x="1" y="1027"/>
                    <a:pt x="621" y="1523"/>
                  </a:cubicBezTo>
                  <a:cubicBezTo>
                    <a:pt x="792" y="1653"/>
                    <a:pt x="979" y="1710"/>
                    <a:pt x="1159" y="1710"/>
                  </a:cubicBezTo>
                  <a:cubicBezTo>
                    <a:pt x="1669" y="1710"/>
                    <a:pt x="2124" y="1250"/>
                    <a:pt x="1986" y="654"/>
                  </a:cubicBezTo>
                  <a:cubicBezTo>
                    <a:pt x="1927" y="272"/>
                    <a:pt x="1617" y="1"/>
                    <a:pt x="1240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995335" y="2836505"/>
              <a:ext cx="56707" cy="46024"/>
            </a:xfrm>
            <a:custGeom>
              <a:avLst/>
              <a:gdLst/>
              <a:ahLst/>
              <a:cxnLst/>
              <a:rect l="l" t="t" r="r" b="b"/>
              <a:pathLst>
                <a:path w="2102" h="1706" extrusionOk="0">
                  <a:moveTo>
                    <a:pt x="1209" y="1"/>
                  </a:moveTo>
                  <a:cubicBezTo>
                    <a:pt x="1189" y="1"/>
                    <a:pt x="1169" y="1"/>
                    <a:pt x="1148" y="3"/>
                  </a:cubicBezTo>
                  <a:cubicBezTo>
                    <a:pt x="342" y="3"/>
                    <a:pt x="1" y="1027"/>
                    <a:pt x="621" y="1523"/>
                  </a:cubicBezTo>
                  <a:cubicBezTo>
                    <a:pt x="780" y="1650"/>
                    <a:pt x="956" y="1706"/>
                    <a:pt x="1129" y="1706"/>
                  </a:cubicBezTo>
                  <a:cubicBezTo>
                    <a:pt x="1632" y="1706"/>
                    <a:pt x="2101" y="1232"/>
                    <a:pt x="1986" y="654"/>
                  </a:cubicBezTo>
                  <a:cubicBezTo>
                    <a:pt x="1927" y="272"/>
                    <a:pt x="1589" y="1"/>
                    <a:pt x="1209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913323" y="2821937"/>
              <a:ext cx="12572" cy="21366"/>
            </a:xfrm>
            <a:custGeom>
              <a:avLst/>
              <a:gdLst/>
              <a:ahLst/>
              <a:cxnLst/>
              <a:rect l="l" t="t" r="r" b="b"/>
              <a:pathLst>
                <a:path w="466" h="792" extrusionOk="0">
                  <a:moveTo>
                    <a:pt x="249" y="0"/>
                  </a:moveTo>
                  <a:cubicBezTo>
                    <a:pt x="140" y="0"/>
                    <a:pt x="32" y="78"/>
                    <a:pt x="32" y="233"/>
                  </a:cubicBezTo>
                  <a:lnTo>
                    <a:pt x="32" y="574"/>
                  </a:lnTo>
                  <a:cubicBezTo>
                    <a:pt x="1" y="698"/>
                    <a:pt x="125" y="791"/>
                    <a:pt x="249" y="791"/>
                  </a:cubicBezTo>
                  <a:cubicBezTo>
                    <a:pt x="342" y="791"/>
                    <a:pt x="466" y="698"/>
                    <a:pt x="466" y="574"/>
                  </a:cubicBezTo>
                  <a:lnTo>
                    <a:pt x="466" y="233"/>
                  </a:lnTo>
                  <a:cubicBezTo>
                    <a:pt x="466" y="78"/>
                    <a:pt x="357" y="0"/>
                    <a:pt x="2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007879" y="2821937"/>
              <a:ext cx="11762" cy="21366"/>
            </a:xfrm>
            <a:custGeom>
              <a:avLst/>
              <a:gdLst/>
              <a:ahLst/>
              <a:cxnLst/>
              <a:rect l="l" t="t" r="r" b="b"/>
              <a:pathLst>
                <a:path w="436" h="792" extrusionOk="0">
                  <a:moveTo>
                    <a:pt x="218" y="0"/>
                  </a:moveTo>
                  <a:cubicBezTo>
                    <a:pt x="109" y="0"/>
                    <a:pt x="1" y="78"/>
                    <a:pt x="1" y="233"/>
                  </a:cubicBezTo>
                  <a:lnTo>
                    <a:pt x="1" y="574"/>
                  </a:lnTo>
                  <a:cubicBezTo>
                    <a:pt x="1" y="698"/>
                    <a:pt x="94" y="791"/>
                    <a:pt x="218" y="791"/>
                  </a:cubicBezTo>
                  <a:cubicBezTo>
                    <a:pt x="342" y="791"/>
                    <a:pt x="435" y="698"/>
                    <a:pt x="435" y="574"/>
                  </a:cubicBezTo>
                  <a:lnTo>
                    <a:pt x="435" y="233"/>
                  </a:lnTo>
                  <a:cubicBezTo>
                    <a:pt x="435" y="78"/>
                    <a:pt x="327" y="0"/>
                    <a:pt x="21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944995" y="2831568"/>
              <a:ext cx="42112" cy="17589"/>
            </a:xfrm>
            <a:custGeom>
              <a:avLst/>
              <a:gdLst/>
              <a:ahLst/>
              <a:cxnLst/>
              <a:rect l="l" t="t" r="r" b="b"/>
              <a:pathLst>
                <a:path w="1561" h="652" extrusionOk="0">
                  <a:moveTo>
                    <a:pt x="329" y="1"/>
                  </a:moveTo>
                  <a:cubicBezTo>
                    <a:pt x="160" y="1"/>
                    <a:pt x="1" y="204"/>
                    <a:pt x="161" y="341"/>
                  </a:cubicBezTo>
                  <a:cubicBezTo>
                    <a:pt x="316" y="527"/>
                    <a:pt x="564" y="620"/>
                    <a:pt x="781" y="651"/>
                  </a:cubicBezTo>
                  <a:cubicBezTo>
                    <a:pt x="1029" y="620"/>
                    <a:pt x="1246" y="527"/>
                    <a:pt x="1401" y="341"/>
                  </a:cubicBezTo>
                  <a:cubicBezTo>
                    <a:pt x="1561" y="204"/>
                    <a:pt x="1419" y="1"/>
                    <a:pt x="1259" y="1"/>
                  </a:cubicBezTo>
                  <a:cubicBezTo>
                    <a:pt x="1201" y="1"/>
                    <a:pt x="1140" y="27"/>
                    <a:pt x="1091" y="93"/>
                  </a:cubicBezTo>
                  <a:cubicBezTo>
                    <a:pt x="1029" y="155"/>
                    <a:pt x="905" y="217"/>
                    <a:pt x="781" y="217"/>
                  </a:cubicBezTo>
                  <a:cubicBezTo>
                    <a:pt x="688" y="217"/>
                    <a:pt x="564" y="155"/>
                    <a:pt x="502" y="93"/>
                  </a:cubicBezTo>
                  <a:cubicBezTo>
                    <a:pt x="452" y="27"/>
                    <a:pt x="390" y="1"/>
                    <a:pt x="32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4900779" y="2890973"/>
              <a:ext cx="39360" cy="33614"/>
            </a:xfrm>
            <a:custGeom>
              <a:avLst/>
              <a:gdLst/>
              <a:ahLst/>
              <a:cxnLst/>
              <a:rect l="l" t="t" r="r" b="b"/>
              <a:pathLst>
                <a:path w="1459" h="1246" extrusionOk="0">
                  <a:moveTo>
                    <a:pt x="621" y="0"/>
                  </a:moveTo>
                  <a:cubicBezTo>
                    <a:pt x="280" y="0"/>
                    <a:pt x="0" y="279"/>
                    <a:pt x="0" y="621"/>
                  </a:cubicBezTo>
                  <a:cubicBezTo>
                    <a:pt x="0" y="996"/>
                    <a:pt x="309" y="1246"/>
                    <a:pt x="634" y="1246"/>
                  </a:cubicBezTo>
                  <a:cubicBezTo>
                    <a:pt x="792" y="1246"/>
                    <a:pt x="954" y="1187"/>
                    <a:pt x="1086" y="1055"/>
                  </a:cubicBezTo>
                  <a:cubicBezTo>
                    <a:pt x="1458" y="652"/>
                    <a:pt x="1179" y="0"/>
                    <a:pt x="621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4849737" y="2942014"/>
              <a:ext cx="39360" cy="34450"/>
            </a:xfrm>
            <a:custGeom>
              <a:avLst/>
              <a:gdLst/>
              <a:ahLst/>
              <a:cxnLst/>
              <a:rect l="l" t="t" r="r" b="b"/>
              <a:pathLst>
                <a:path w="1459" h="1277" extrusionOk="0">
                  <a:moveTo>
                    <a:pt x="838" y="0"/>
                  </a:moveTo>
                  <a:cubicBezTo>
                    <a:pt x="279" y="0"/>
                    <a:pt x="0" y="683"/>
                    <a:pt x="372" y="1086"/>
                  </a:cubicBezTo>
                  <a:cubicBezTo>
                    <a:pt x="504" y="1218"/>
                    <a:pt x="666" y="1277"/>
                    <a:pt x="824" y="1277"/>
                  </a:cubicBezTo>
                  <a:cubicBezTo>
                    <a:pt x="1149" y="1277"/>
                    <a:pt x="1458" y="1028"/>
                    <a:pt x="1458" y="652"/>
                  </a:cubicBezTo>
                  <a:cubicBezTo>
                    <a:pt x="1458" y="280"/>
                    <a:pt x="1179" y="0"/>
                    <a:pt x="838" y="0"/>
                  </a:cubicBezTo>
                  <a:close/>
                </a:path>
              </a:pathLst>
            </a:custGeom>
            <a:solidFill>
              <a:srgbClr val="699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911650" y="2949541"/>
              <a:ext cx="50232" cy="68658"/>
            </a:xfrm>
            <a:custGeom>
              <a:avLst/>
              <a:gdLst/>
              <a:ahLst/>
              <a:cxnLst/>
              <a:rect l="l" t="t" r="r" b="b"/>
              <a:pathLst>
                <a:path w="1862" h="2545" extrusionOk="0">
                  <a:moveTo>
                    <a:pt x="1179" y="1"/>
                  </a:moveTo>
                  <a:cubicBezTo>
                    <a:pt x="745" y="280"/>
                    <a:pt x="373" y="621"/>
                    <a:pt x="63" y="1024"/>
                  </a:cubicBezTo>
                  <a:cubicBezTo>
                    <a:pt x="1" y="1117"/>
                    <a:pt x="1" y="1272"/>
                    <a:pt x="63" y="1365"/>
                  </a:cubicBezTo>
                  <a:cubicBezTo>
                    <a:pt x="435" y="1862"/>
                    <a:pt x="900" y="2265"/>
                    <a:pt x="1459" y="2544"/>
                  </a:cubicBezTo>
                  <a:cubicBezTo>
                    <a:pt x="1707" y="2141"/>
                    <a:pt x="1831" y="1707"/>
                    <a:pt x="1862" y="1272"/>
                  </a:cubicBezTo>
                  <a:lnTo>
                    <a:pt x="1831" y="1241"/>
                  </a:lnTo>
                  <a:cubicBezTo>
                    <a:pt x="1800" y="745"/>
                    <a:pt x="1552" y="311"/>
                    <a:pt x="1179" y="1"/>
                  </a:cubicBezTo>
                  <a:close/>
                </a:path>
              </a:pathLst>
            </a:custGeom>
            <a:solidFill>
              <a:srgbClr val="FFB0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2"/>
          <p:cNvGrpSpPr/>
          <p:nvPr/>
        </p:nvGrpSpPr>
        <p:grpSpPr>
          <a:xfrm>
            <a:off x="1650504" y="3123463"/>
            <a:ext cx="446149" cy="421681"/>
            <a:chOff x="4789496" y="3368798"/>
            <a:chExt cx="389582" cy="368216"/>
          </a:xfrm>
        </p:grpSpPr>
        <p:sp>
          <p:nvSpPr>
            <p:cNvPr id="350" name="Google Shape;350;p32"/>
            <p:cNvSpPr/>
            <p:nvPr/>
          </p:nvSpPr>
          <p:spPr>
            <a:xfrm>
              <a:off x="4889907" y="3368798"/>
              <a:ext cx="62777" cy="62777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465" y="0"/>
                  </a:moveTo>
                  <a:cubicBezTo>
                    <a:pt x="186" y="0"/>
                    <a:pt x="0" y="217"/>
                    <a:pt x="0" y="465"/>
                  </a:cubicBezTo>
                  <a:lnTo>
                    <a:pt x="0" y="1861"/>
                  </a:lnTo>
                  <a:cubicBezTo>
                    <a:pt x="0" y="2110"/>
                    <a:pt x="186" y="2327"/>
                    <a:pt x="465" y="2327"/>
                  </a:cubicBezTo>
                  <a:lnTo>
                    <a:pt x="1861" y="2327"/>
                  </a:lnTo>
                  <a:cubicBezTo>
                    <a:pt x="2109" y="2327"/>
                    <a:pt x="2327" y="2110"/>
                    <a:pt x="2327" y="1861"/>
                  </a:cubicBezTo>
                  <a:lnTo>
                    <a:pt x="2327" y="465"/>
                  </a:lnTo>
                  <a:cubicBezTo>
                    <a:pt x="2327" y="217"/>
                    <a:pt x="2109" y="0"/>
                    <a:pt x="1861" y="0"/>
                  </a:cubicBezTo>
                  <a:close/>
                </a:path>
              </a:pathLst>
            </a:custGeom>
            <a:solidFill>
              <a:srgbClr val="699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952656" y="3368798"/>
              <a:ext cx="61967" cy="62777"/>
            </a:xfrm>
            <a:custGeom>
              <a:avLst/>
              <a:gdLst/>
              <a:ahLst/>
              <a:cxnLst/>
              <a:rect l="l" t="t" r="r" b="b"/>
              <a:pathLst>
                <a:path w="2297" h="2327" extrusionOk="0">
                  <a:moveTo>
                    <a:pt x="466" y="0"/>
                  </a:moveTo>
                  <a:cubicBezTo>
                    <a:pt x="187" y="0"/>
                    <a:pt x="1" y="217"/>
                    <a:pt x="1" y="465"/>
                  </a:cubicBezTo>
                  <a:lnTo>
                    <a:pt x="1" y="1861"/>
                  </a:lnTo>
                  <a:cubicBezTo>
                    <a:pt x="1" y="2110"/>
                    <a:pt x="187" y="2327"/>
                    <a:pt x="466" y="2327"/>
                  </a:cubicBezTo>
                  <a:lnTo>
                    <a:pt x="1862" y="2327"/>
                  </a:lnTo>
                  <a:cubicBezTo>
                    <a:pt x="2110" y="2327"/>
                    <a:pt x="2296" y="2110"/>
                    <a:pt x="2296" y="1861"/>
                  </a:cubicBezTo>
                  <a:lnTo>
                    <a:pt x="2296" y="465"/>
                  </a:lnTo>
                  <a:cubicBezTo>
                    <a:pt x="2296" y="217"/>
                    <a:pt x="2110" y="0"/>
                    <a:pt x="1862" y="0"/>
                  </a:cubicBezTo>
                  <a:close/>
                </a:path>
              </a:pathLst>
            </a:custGeom>
            <a:solidFill>
              <a:srgbClr val="438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4979445" y="3400173"/>
              <a:ext cx="81202" cy="78693"/>
            </a:xfrm>
            <a:custGeom>
              <a:avLst/>
              <a:gdLst/>
              <a:ahLst/>
              <a:cxnLst/>
              <a:rect l="l" t="t" r="r" b="b"/>
              <a:pathLst>
                <a:path w="3010" h="2917" extrusionOk="0">
                  <a:moveTo>
                    <a:pt x="1505" y="0"/>
                  </a:moveTo>
                  <a:cubicBezTo>
                    <a:pt x="1388" y="0"/>
                    <a:pt x="1272" y="47"/>
                    <a:pt x="1179" y="140"/>
                  </a:cubicBezTo>
                  <a:lnTo>
                    <a:pt x="186" y="1133"/>
                  </a:lnTo>
                  <a:cubicBezTo>
                    <a:pt x="0" y="1319"/>
                    <a:pt x="0" y="1598"/>
                    <a:pt x="186" y="1784"/>
                  </a:cubicBezTo>
                  <a:lnTo>
                    <a:pt x="1179" y="2777"/>
                  </a:lnTo>
                  <a:cubicBezTo>
                    <a:pt x="1272" y="2870"/>
                    <a:pt x="1388" y="2916"/>
                    <a:pt x="1505" y="2916"/>
                  </a:cubicBezTo>
                  <a:cubicBezTo>
                    <a:pt x="1621" y="2916"/>
                    <a:pt x="1737" y="2870"/>
                    <a:pt x="1830" y="2777"/>
                  </a:cubicBezTo>
                  <a:lnTo>
                    <a:pt x="2823" y="1784"/>
                  </a:lnTo>
                  <a:cubicBezTo>
                    <a:pt x="3009" y="1598"/>
                    <a:pt x="3009" y="1319"/>
                    <a:pt x="2823" y="1133"/>
                  </a:cubicBezTo>
                  <a:lnTo>
                    <a:pt x="1830" y="140"/>
                  </a:lnTo>
                  <a:cubicBezTo>
                    <a:pt x="1737" y="47"/>
                    <a:pt x="1621" y="0"/>
                    <a:pt x="1505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4844719" y="3400173"/>
              <a:ext cx="81175" cy="78693"/>
            </a:xfrm>
            <a:custGeom>
              <a:avLst/>
              <a:gdLst/>
              <a:ahLst/>
              <a:cxnLst/>
              <a:rect l="l" t="t" r="r" b="b"/>
              <a:pathLst>
                <a:path w="3009" h="2917" extrusionOk="0">
                  <a:moveTo>
                    <a:pt x="1505" y="0"/>
                  </a:moveTo>
                  <a:cubicBezTo>
                    <a:pt x="1388" y="0"/>
                    <a:pt x="1272" y="47"/>
                    <a:pt x="1179" y="140"/>
                  </a:cubicBezTo>
                  <a:lnTo>
                    <a:pt x="186" y="1133"/>
                  </a:lnTo>
                  <a:cubicBezTo>
                    <a:pt x="0" y="1319"/>
                    <a:pt x="0" y="1598"/>
                    <a:pt x="186" y="1784"/>
                  </a:cubicBezTo>
                  <a:lnTo>
                    <a:pt x="1179" y="2777"/>
                  </a:lnTo>
                  <a:cubicBezTo>
                    <a:pt x="1272" y="2870"/>
                    <a:pt x="1388" y="2916"/>
                    <a:pt x="1505" y="2916"/>
                  </a:cubicBezTo>
                  <a:cubicBezTo>
                    <a:pt x="1621" y="2916"/>
                    <a:pt x="1737" y="2870"/>
                    <a:pt x="1830" y="2777"/>
                  </a:cubicBezTo>
                  <a:lnTo>
                    <a:pt x="2823" y="1784"/>
                  </a:lnTo>
                  <a:cubicBezTo>
                    <a:pt x="3009" y="1598"/>
                    <a:pt x="3009" y="1319"/>
                    <a:pt x="2823" y="1133"/>
                  </a:cubicBezTo>
                  <a:lnTo>
                    <a:pt x="1830" y="140"/>
                  </a:lnTo>
                  <a:cubicBezTo>
                    <a:pt x="1737" y="47"/>
                    <a:pt x="1621" y="0"/>
                    <a:pt x="1505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4912487" y="3400173"/>
              <a:ext cx="80366" cy="78693"/>
            </a:xfrm>
            <a:custGeom>
              <a:avLst/>
              <a:gdLst/>
              <a:ahLst/>
              <a:cxnLst/>
              <a:rect l="l" t="t" r="r" b="b"/>
              <a:pathLst>
                <a:path w="2979" h="2917" extrusionOk="0">
                  <a:moveTo>
                    <a:pt x="1490" y="0"/>
                  </a:moveTo>
                  <a:cubicBezTo>
                    <a:pt x="1366" y="0"/>
                    <a:pt x="1241" y="47"/>
                    <a:pt x="1148" y="140"/>
                  </a:cubicBezTo>
                  <a:lnTo>
                    <a:pt x="187" y="1133"/>
                  </a:lnTo>
                  <a:cubicBezTo>
                    <a:pt x="1" y="1319"/>
                    <a:pt x="1" y="1598"/>
                    <a:pt x="187" y="1784"/>
                  </a:cubicBezTo>
                  <a:lnTo>
                    <a:pt x="1148" y="2777"/>
                  </a:lnTo>
                  <a:cubicBezTo>
                    <a:pt x="1241" y="2870"/>
                    <a:pt x="1366" y="2916"/>
                    <a:pt x="1490" y="2916"/>
                  </a:cubicBezTo>
                  <a:cubicBezTo>
                    <a:pt x="1614" y="2916"/>
                    <a:pt x="1738" y="2870"/>
                    <a:pt x="1831" y="2777"/>
                  </a:cubicBezTo>
                  <a:lnTo>
                    <a:pt x="2792" y="1784"/>
                  </a:lnTo>
                  <a:cubicBezTo>
                    <a:pt x="2979" y="1598"/>
                    <a:pt x="2979" y="1319"/>
                    <a:pt x="2792" y="1133"/>
                  </a:cubicBezTo>
                  <a:lnTo>
                    <a:pt x="1831" y="140"/>
                  </a:lnTo>
                  <a:cubicBezTo>
                    <a:pt x="1738" y="47"/>
                    <a:pt x="1614" y="0"/>
                    <a:pt x="1490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4814585" y="3448301"/>
              <a:ext cx="275332" cy="288713"/>
            </a:xfrm>
            <a:custGeom>
              <a:avLst/>
              <a:gdLst/>
              <a:ahLst/>
              <a:cxnLst/>
              <a:rect l="l" t="t" r="r" b="b"/>
              <a:pathLst>
                <a:path w="10206" h="10702" extrusionOk="0">
                  <a:moveTo>
                    <a:pt x="1396" y="0"/>
                  </a:moveTo>
                  <a:cubicBezTo>
                    <a:pt x="621" y="0"/>
                    <a:pt x="0" y="620"/>
                    <a:pt x="0" y="1396"/>
                  </a:cubicBezTo>
                  <a:lnTo>
                    <a:pt x="0" y="9306"/>
                  </a:lnTo>
                  <a:cubicBezTo>
                    <a:pt x="0" y="10081"/>
                    <a:pt x="621" y="10702"/>
                    <a:pt x="1396" y="10702"/>
                  </a:cubicBezTo>
                  <a:lnTo>
                    <a:pt x="8841" y="10702"/>
                  </a:lnTo>
                  <a:cubicBezTo>
                    <a:pt x="9585" y="10702"/>
                    <a:pt x="10206" y="10081"/>
                    <a:pt x="10206" y="9306"/>
                  </a:cubicBezTo>
                  <a:lnTo>
                    <a:pt x="10206" y="1396"/>
                  </a:lnTo>
                  <a:cubicBezTo>
                    <a:pt x="10206" y="620"/>
                    <a:pt x="9585" y="0"/>
                    <a:pt x="8841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4814585" y="3502687"/>
              <a:ext cx="275332" cy="234327"/>
            </a:xfrm>
            <a:custGeom>
              <a:avLst/>
              <a:gdLst/>
              <a:ahLst/>
              <a:cxnLst/>
              <a:rect l="l" t="t" r="r" b="b"/>
              <a:pathLst>
                <a:path w="10206" h="8686" extrusionOk="0">
                  <a:moveTo>
                    <a:pt x="0" y="0"/>
                  </a:moveTo>
                  <a:lnTo>
                    <a:pt x="0" y="7290"/>
                  </a:lnTo>
                  <a:cubicBezTo>
                    <a:pt x="0" y="8065"/>
                    <a:pt x="621" y="8686"/>
                    <a:pt x="1396" y="8686"/>
                  </a:cubicBezTo>
                  <a:lnTo>
                    <a:pt x="4436" y="8686"/>
                  </a:lnTo>
                  <a:cubicBezTo>
                    <a:pt x="2668" y="6918"/>
                    <a:pt x="2234" y="5180"/>
                    <a:pt x="2203" y="4033"/>
                  </a:cubicBezTo>
                  <a:cubicBezTo>
                    <a:pt x="2172" y="3257"/>
                    <a:pt x="2792" y="2575"/>
                    <a:pt x="3568" y="2575"/>
                  </a:cubicBezTo>
                  <a:lnTo>
                    <a:pt x="10206" y="2575"/>
                  </a:lnTo>
                  <a:lnTo>
                    <a:pt x="10206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4789496" y="3492598"/>
              <a:ext cx="336167" cy="61994"/>
            </a:xfrm>
            <a:custGeom>
              <a:avLst/>
              <a:gdLst/>
              <a:ahLst/>
              <a:cxnLst/>
              <a:rect l="l" t="t" r="r" b="b"/>
              <a:pathLst>
                <a:path w="12461" h="2298" extrusionOk="0">
                  <a:moveTo>
                    <a:pt x="1158" y="1"/>
                  </a:moveTo>
                  <a:cubicBezTo>
                    <a:pt x="501" y="1"/>
                    <a:pt x="1" y="577"/>
                    <a:pt x="31" y="1212"/>
                  </a:cubicBezTo>
                  <a:cubicBezTo>
                    <a:pt x="93" y="1832"/>
                    <a:pt x="589" y="2297"/>
                    <a:pt x="1210" y="2297"/>
                  </a:cubicBezTo>
                  <a:lnTo>
                    <a:pt x="10919" y="2297"/>
                  </a:lnTo>
                  <a:cubicBezTo>
                    <a:pt x="11229" y="2297"/>
                    <a:pt x="11539" y="2173"/>
                    <a:pt x="11756" y="1956"/>
                  </a:cubicBezTo>
                  <a:cubicBezTo>
                    <a:pt x="12461" y="1221"/>
                    <a:pt x="11955" y="1"/>
                    <a:pt x="10926" y="1"/>
                  </a:cubicBezTo>
                  <a:cubicBezTo>
                    <a:pt x="10914" y="1"/>
                    <a:pt x="10901" y="2"/>
                    <a:pt x="10888" y="2"/>
                  </a:cubicBezTo>
                  <a:lnTo>
                    <a:pt x="1210" y="2"/>
                  </a:lnTo>
                  <a:cubicBezTo>
                    <a:pt x="1192" y="1"/>
                    <a:pt x="1175" y="1"/>
                    <a:pt x="1158" y="1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4993662" y="3639032"/>
              <a:ext cx="65636" cy="53038"/>
            </a:xfrm>
            <a:custGeom>
              <a:avLst/>
              <a:gdLst/>
              <a:ahLst/>
              <a:cxnLst/>
              <a:rect l="l" t="t" r="r" b="b"/>
              <a:pathLst>
                <a:path w="2433" h="1966" extrusionOk="0">
                  <a:moveTo>
                    <a:pt x="1397" y="0"/>
                  </a:moveTo>
                  <a:cubicBezTo>
                    <a:pt x="1376" y="0"/>
                    <a:pt x="1355" y="1"/>
                    <a:pt x="1334" y="2"/>
                  </a:cubicBezTo>
                  <a:cubicBezTo>
                    <a:pt x="435" y="2"/>
                    <a:pt x="1" y="1150"/>
                    <a:pt x="714" y="1739"/>
                  </a:cubicBezTo>
                  <a:cubicBezTo>
                    <a:pt x="904" y="1896"/>
                    <a:pt x="1117" y="1965"/>
                    <a:pt x="1325" y="1965"/>
                  </a:cubicBezTo>
                  <a:cubicBezTo>
                    <a:pt x="1900" y="1965"/>
                    <a:pt x="2433" y="1438"/>
                    <a:pt x="2296" y="778"/>
                  </a:cubicBezTo>
                  <a:cubicBezTo>
                    <a:pt x="2237" y="332"/>
                    <a:pt x="1864" y="0"/>
                    <a:pt x="1397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4946802" y="3628915"/>
              <a:ext cx="35583" cy="30916"/>
            </a:xfrm>
            <a:custGeom>
              <a:avLst/>
              <a:gdLst/>
              <a:ahLst/>
              <a:cxnLst/>
              <a:rect l="l" t="t" r="r" b="b"/>
              <a:pathLst>
                <a:path w="1319" h="1146" extrusionOk="0">
                  <a:moveTo>
                    <a:pt x="570" y="1"/>
                  </a:moveTo>
                  <a:cubicBezTo>
                    <a:pt x="546" y="1"/>
                    <a:pt x="522" y="2"/>
                    <a:pt x="497" y="5"/>
                  </a:cubicBezTo>
                  <a:cubicBezTo>
                    <a:pt x="218" y="36"/>
                    <a:pt x="0" y="284"/>
                    <a:pt x="0" y="595"/>
                  </a:cubicBezTo>
                  <a:cubicBezTo>
                    <a:pt x="0" y="925"/>
                    <a:pt x="290" y="1146"/>
                    <a:pt x="584" y="1146"/>
                  </a:cubicBezTo>
                  <a:cubicBezTo>
                    <a:pt x="731" y="1146"/>
                    <a:pt x="879" y="1091"/>
                    <a:pt x="993" y="967"/>
                  </a:cubicBezTo>
                  <a:cubicBezTo>
                    <a:pt x="1318" y="582"/>
                    <a:pt x="1052" y="1"/>
                    <a:pt x="57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4854755" y="3639032"/>
              <a:ext cx="65636" cy="53038"/>
            </a:xfrm>
            <a:custGeom>
              <a:avLst/>
              <a:gdLst/>
              <a:ahLst/>
              <a:cxnLst/>
              <a:rect l="l" t="t" r="r" b="b"/>
              <a:pathLst>
                <a:path w="2433" h="1966" extrusionOk="0">
                  <a:moveTo>
                    <a:pt x="1393" y="0"/>
                  </a:moveTo>
                  <a:cubicBezTo>
                    <a:pt x="1373" y="0"/>
                    <a:pt x="1354" y="1"/>
                    <a:pt x="1334" y="2"/>
                  </a:cubicBezTo>
                  <a:cubicBezTo>
                    <a:pt x="404" y="2"/>
                    <a:pt x="0" y="1150"/>
                    <a:pt x="714" y="1739"/>
                  </a:cubicBezTo>
                  <a:cubicBezTo>
                    <a:pt x="903" y="1896"/>
                    <a:pt x="1117" y="1965"/>
                    <a:pt x="1325" y="1965"/>
                  </a:cubicBezTo>
                  <a:cubicBezTo>
                    <a:pt x="1900" y="1965"/>
                    <a:pt x="2432" y="1438"/>
                    <a:pt x="2296" y="778"/>
                  </a:cubicBezTo>
                  <a:cubicBezTo>
                    <a:pt x="2236" y="332"/>
                    <a:pt x="1836" y="0"/>
                    <a:pt x="1393" y="0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004534" y="3492436"/>
              <a:ext cx="174544" cy="158385"/>
            </a:xfrm>
            <a:custGeom>
              <a:avLst/>
              <a:gdLst/>
              <a:ahLst/>
              <a:cxnLst/>
              <a:rect l="l" t="t" r="r" b="b"/>
              <a:pathLst>
                <a:path w="6470" h="5871" extrusionOk="0">
                  <a:moveTo>
                    <a:pt x="1276" y="0"/>
                  </a:moveTo>
                  <a:cubicBezTo>
                    <a:pt x="978" y="0"/>
                    <a:pt x="683" y="117"/>
                    <a:pt x="466" y="349"/>
                  </a:cubicBezTo>
                  <a:cubicBezTo>
                    <a:pt x="1" y="784"/>
                    <a:pt x="1" y="1528"/>
                    <a:pt x="466" y="1993"/>
                  </a:cubicBezTo>
                  <a:lnTo>
                    <a:pt x="3971" y="5498"/>
                  </a:lnTo>
                  <a:cubicBezTo>
                    <a:pt x="4234" y="5761"/>
                    <a:pt x="4526" y="5871"/>
                    <a:pt x="4804" y="5871"/>
                  </a:cubicBezTo>
                  <a:cubicBezTo>
                    <a:pt x="5709" y="5871"/>
                    <a:pt x="6469" y="4708"/>
                    <a:pt x="5615" y="3854"/>
                  </a:cubicBezTo>
                  <a:lnTo>
                    <a:pt x="2110" y="349"/>
                  </a:lnTo>
                  <a:cubicBezTo>
                    <a:pt x="1877" y="117"/>
                    <a:pt x="1575" y="0"/>
                    <a:pt x="1276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4891579" y="3618799"/>
              <a:ext cx="34315" cy="21987"/>
            </a:xfrm>
            <a:custGeom>
              <a:avLst/>
              <a:gdLst/>
              <a:ahLst/>
              <a:cxnLst/>
              <a:rect l="l" t="t" r="r" b="b"/>
              <a:pathLst>
                <a:path w="1272" h="815" extrusionOk="0">
                  <a:moveTo>
                    <a:pt x="636" y="0"/>
                  </a:moveTo>
                  <a:cubicBezTo>
                    <a:pt x="318" y="0"/>
                    <a:pt x="0" y="210"/>
                    <a:pt x="0" y="628"/>
                  </a:cubicBezTo>
                  <a:cubicBezTo>
                    <a:pt x="0" y="721"/>
                    <a:pt x="93" y="814"/>
                    <a:pt x="217" y="814"/>
                  </a:cubicBezTo>
                  <a:cubicBezTo>
                    <a:pt x="341" y="814"/>
                    <a:pt x="434" y="721"/>
                    <a:pt x="434" y="628"/>
                  </a:cubicBezTo>
                  <a:cubicBezTo>
                    <a:pt x="434" y="504"/>
                    <a:pt x="528" y="380"/>
                    <a:pt x="652" y="380"/>
                  </a:cubicBezTo>
                  <a:cubicBezTo>
                    <a:pt x="776" y="380"/>
                    <a:pt x="869" y="504"/>
                    <a:pt x="869" y="628"/>
                  </a:cubicBezTo>
                  <a:cubicBezTo>
                    <a:pt x="869" y="721"/>
                    <a:pt x="962" y="814"/>
                    <a:pt x="1055" y="814"/>
                  </a:cubicBezTo>
                  <a:cubicBezTo>
                    <a:pt x="1179" y="814"/>
                    <a:pt x="1272" y="721"/>
                    <a:pt x="1272" y="628"/>
                  </a:cubicBezTo>
                  <a:cubicBezTo>
                    <a:pt x="1272" y="210"/>
                    <a:pt x="954" y="0"/>
                    <a:pt x="63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4994498" y="3618799"/>
              <a:ext cx="33506" cy="21987"/>
            </a:xfrm>
            <a:custGeom>
              <a:avLst/>
              <a:gdLst/>
              <a:ahLst/>
              <a:cxnLst/>
              <a:rect l="l" t="t" r="r" b="b"/>
              <a:pathLst>
                <a:path w="1242" h="815" extrusionOk="0">
                  <a:moveTo>
                    <a:pt x="621" y="0"/>
                  </a:moveTo>
                  <a:cubicBezTo>
                    <a:pt x="311" y="0"/>
                    <a:pt x="1" y="210"/>
                    <a:pt x="1" y="628"/>
                  </a:cubicBezTo>
                  <a:cubicBezTo>
                    <a:pt x="1" y="721"/>
                    <a:pt x="94" y="814"/>
                    <a:pt x="187" y="814"/>
                  </a:cubicBezTo>
                  <a:cubicBezTo>
                    <a:pt x="311" y="814"/>
                    <a:pt x="404" y="721"/>
                    <a:pt x="404" y="628"/>
                  </a:cubicBezTo>
                  <a:cubicBezTo>
                    <a:pt x="404" y="504"/>
                    <a:pt x="497" y="380"/>
                    <a:pt x="621" y="380"/>
                  </a:cubicBezTo>
                  <a:cubicBezTo>
                    <a:pt x="745" y="380"/>
                    <a:pt x="838" y="504"/>
                    <a:pt x="838" y="628"/>
                  </a:cubicBezTo>
                  <a:cubicBezTo>
                    <a:pt x="838" y="721"/>
                    <a:pt x="931" y="814"/>
                    <a:pt x="1055" y="814"/>
                  </a:cubicBezTo>
                  <a:cubicBezTo>
                    <a:pt x="1148" y="814"/>
                    <a:pt x="1241" y="721"/>
                    <a:pt x="1241" y="628"/>
                  </a:cubicBezTo>
                  <a:cubicBezTo>
                    <a:pt x="1241" y="210"/>
                    <a:pt x="931" y="0"/>
                    <a:pt x="62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32"/>
          <p:cNvGrpSpPr/>
          <p:nvPr/>
        </p:nvGrpSpPr>
        <p:grpSpPr>
          <a:xfrm>
            <a:off x="7051615" y="3119138"/>
            <a:ext cx="440866" cy="430331"/>
            <a:chOff x="4785288" y="3969614"/>
            <a:chExt cx="384969" cy="375770"/>
          </a:xfrm>
        </p:grpSpPr>
        <p:sp>
          <p:nvSpPr>
            <p:cNvPr id="365" name="Google Shape;365;p32"/>
            <p:cNvSpPr/>
            <p:nvPr/>
          </p:nvSpPr>
          <p:spPr>
            <a:xfrm>
              <a:off x="4785288" y="3969614"/>
              <a:ext cx="384969" cy="220541"/>
            </a:xfrm>
            <a:custGeom>
              <a:avLst/>
              <a:gdLst/>
              <a:ahLst/>
              <a:cxnLst/>
              <a:rect l="l" t="t" r="r" b="b"/>
              <a:pathLst>
                <a:path w="14270" h="8175" extrusionOk="0">
                  <a:moveTo>
                    <a:pt x="7259" y="1"/>
                  </a:moveTo>
                  <a:cubicBezTo>
                    <a:pt x="6088" y="1"/>
                    <a:pt x="4917" y="497"/>
                    <a:pt x="4095" y="1490"/>
                  </a:cubicBezTo>
                  <a:cubicBezTo>
                    <a:pt x="4033" y="1583"/>
                    <a:pt x="3909" y="1614"/>
                    <a:pt x="3785" y="1614"/>
                  </a:cubicBezTo>
                  <a:cubicBezTo>
                    <a:pt x="2979" y="1614"/>
                    <a:pt x="2296" y="2203"/>
                    <a:pt x="2172" y="2979"/>
                  </a:cubicBezTo>
                  <a:cubicBezTo>
                    <a:pt x="2141" y="3165"/>
                    <a:pt x="2017" y="3289"/>
                    <a:pt x="1831" y="3320"/>
                  </a:cubicBezTo>
                  <a:cubicBezTo>
                    <a:pt x="652" y="3630"/>
                    <a:pt x="1" y="4902"/>
                    <a:pt x="435" y="6019"/>
                  </a:cubicBezTo>
                  <a:cubicBezTo>
                    <a:pt x="751" y="6853"/>
                    <a:pt x="1542" y="7359"/>
                    <a:pt x="2367" y="7359"/>
                  </a:cubicBezTo>
                  <a:cubicBezTo>
                    <a:pt x="2677" y="7359"/>
                    <a:pt x="2992" y="7288"/>
                    <a:pt x="3289" y="7135"/>
                  </a:cubicBezTo>
                  <a:cubicBezTo>
                    <a:pt x="3479" y="7034"/>
                    <a:pt x="3679" y="6984"/>
                    <a:pt x="3877" y="6984"/>
                  </a:cubicBezTo>
                  <a:cubicBezTo>
                    <a:pt x="4164" y="6984"/>
                    <a:pt x="4446" y="7089"/>
                    <a:pt x="4685" y="7290"/>
                  </a:cubicBezTo>
                  <a:cubicBezTo>
                    <a:pt x="5429" y="7880"/>
                    <a:pt x="6336" y="8174"/>
                    <a:pt x="7248" y="8174"/>
                  </a:cubicBezTo>
                  <a:cubicBezTo>
                    <a:pt x="8159" y="8174"/>
                    <a:pt x="9074" y="7880"/>
                    <a:pt x="9834" y="7290"/>
                  </a:cubicBezTo>
                  <a:cubicBezTo>
                    <a:pt x="10054" y="7089"/>
                    <a:pt x="10340" y="6984"/>
                    <a:pt x="10632" y="6984"/>
                  </a:cubicBezTo>
                  <a:cubicBezTo>
                    <a:pt x="10834" y="6984"/>
                    <a:pt x="11040" y="7034"/>
                    <a:pt x="11230" y="7135"/>
                  </a:cubicBezTo>
                  <a:cubicBezTo>
                    <a:pt x="11535" y="7291"/>
                    <a:pt x="11853" y="7363"/>
                    <a:pt x="12162" y="7363"/>
                  </a:cubicBezTo>
                  <a:cubicBezTo>
                    <a:pt x="13208" y="7363"/>
                    <a:pt x="14160" y="6547"/>
                    <a:pt x="14208" y="5398"/>
                  </a:cubicBezTo>
                  <a:lnTo>
                    <a:pt x="14208" y="5429"/>
                  </a:lnTo>
                  <a:cubicBezTo>
                    <a:pt x="14270" y="4437"/>
                    <a:pt x="13618" y="3568"/>
                    <a:pt x="12657" y="3351"/>
                  </a:cubicBezTo>
                  <a:cubicBezTo>
                    <a:pt x="12502" y="3289"/>
                    <a:pt x="12377" y="3165"/>
                    <a:pt x="12346" y="3010"/>
                  </a:cubicBezTo>
                  <a:cubicBezTo>
                    <a:pt x="12222" y="2203"/>
                    <a:pt x="11540" y="1645"/>
                    <a:pt x="10733" y="1645"/>
                  </a:cubicBezTo>
                  <a:cubicBezTo>
                    <a:pt x="10609" y="1645"/>
                    <a:pt x="10485" y="1583"/>
                    <a:pt x="10423" y="1490"/>
                  </a:cubicBezTo>
                  <a:cubicBezTo>
                    <a:pt x="9601" y="497"/>
                    <a:pt x="8430" y="1"/>
                    <a:pt x="7259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4785288" y="3974659"/>
              <a:ext cx="210910" cy="215307"/>
            </a:xfrm>
            <a:custGeom>
              <a:avLst/>
              <a:gdLst/>
              <a:ahLst/>
              <a:cxnLst/>
              <a:rect l="l" t="t" r="r" b="b"/>
              <a:pathLst>
                <a:path w="7818" h="7981" extrusionOk="0">
                  <a:moveTo>
                    <a:pt x="6050" y="0"/>
                  </a:moveTo>
                  <a:lnTo>
                    <a:pt x="6050" y="0"/>
                  </a:lnTo>
                  <a:cubicBezTo>
                    <a:pt x="5305" y="217"/>
                    <a:pt x="4623" y="682"/>
                    <a:pt x="4095" y="1303"/>
                  </a:cubicBezTo>
                  <a:cubicBezTo>
                    <a:pt x="4033" y="1396"/>
                    <a:pt x="3909" y="1427"/>
                    <a:pt x="3785" y="1427"/>
                  </a:cubicBezTo>
                  <a:cubicBezTo>
                    <a:pt x="2979" y="1427"/>
                    <a:pt x="2296" y="2016"/>
                    <a:pt x="2172" y="2792"/>
                  </a:cubicBezTo>
                  <a:cubicBezTo>
                    <a:pt x="2141" y="2978"/>
                    <a:pt x="2017" y="3102"/>
                    <a:pt x="1862" y="3133"/>
                  </a:cubicBezTo>
                  <a:cubicBezTo>
                    <a:pt x="683" y="3443"/>
                    <a:pt x="1" y="4715"/>
                    <a:pt x="435" y="5832"/>
                  </a:cubicBezTo>
                  <a:cubicBezTo>
                    <a:pt x="751" y="6666"/>
                    <a:pt x="1542" y="7172"/>
                    <a:pt x="2367" y="7172"/>
                  </a:cubicBezTo>
                  <a:cubicBezTo>
                    <a:pt x="2677" y="7172"/>
                    <a:pt x="2992" y="7101"/>
                    <a:pt x="3289" y="6948"/>
                  </a:cubicBezTo>
                  <a:cubicBezTo>
                    <a:pt x="3479" y="6847"/>
                    <a:pt x="3684" y="6797"/>
                    <a:pt x="3888" y="6797"/>
                  </a:cubicBezTo>
                  <a:cubicBezTo>
                    <a:pt x="4184" y="6797"/>
                    <a:pt x="4477" y="6902"/>
                    <a:pt x="4716" y="7103"/>
                  </a:cubicBezTo>
                  <a:cubicBezTo>
                    <a:pt x="5437" y="7670"/>
                    <a:pt x="6329" y="7980"/>
                    <a:pt x="7251" y="7980"/>
                  </a:cubicBezTo>
                  <a:cubicBezTo>
                    <a:pt x="7439" y="7980"/>
                    <a:pt x="7628" y="7967"/>
                    <a:pt x="7818" y="7941"/>
                  </a:cubicBezTo>
                  <a:cubicBezTo>
                    <a:pt x="2265" y="5118"/>
                    <a:pt x="5150" y="1055"/>
                    <a:pt x="6050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4888234" y="4076688"/>
              <a:ext cx="58110" cy="46132"/>
            </a:xfrm>
            <a:custGeom>
              <a:avLst/>
              <a:gdLst/>
              <a:ahLst/>
              <a:cxnLst/>
              <a:rect l="l" t="t" r="r" b="b"/>
              <a:pathLst>
                <a:path w="2154" h="1710" extrusionOk="0">
                  <a:moveTo>
                    <a:pt x="1240" y="0"/>
                  </a:moveTo>
                  <a:cubicBezTo>
                    <a:pt x="1220" y="0"/>
                    <a:pt x="1199" y="1"/>
                    <a:pt x="1179" y="2"/>
                  </a:cubicBezTo>
                  <a:cubicBezTo>
                    <a:pt x="372" y="2"/>
                    <a:pt x="0" y="1026"/>
                    <a:pt x="652" y="1522"/>
                  </a:cubicBezTo>
                  <a:cubicBezTo>
                    <a:pt x="814" y="1652"/>
                    <a:pt x="997" y="1710"/>
                    <a:pt x="1176" y="1710"/>
                  </a:cubicBezTo>
                  <a:cubicBezTo>
                    <a:pt x="1682" y="1710"/>
                    <a:pt x="2154" y="1249"/>
                    <a:pt x="2016" y="654"/>
                  </a:cubicBezTo>
                  <a:cubicBezTo>
                    <a:pt x="1958" y="271"/>
                    <a:pt x="1619" y="0"/>
                    <a:pt x="1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5010388" y="4076688"/>
              <a:ext cx="57516" cy="46132"/>
            </a:xfrm>
            <a:custGeom>
              <a:avLst/>
              <a:gdLst/>
              <a:ahLst/>
              <a:cxnLst/>
              <a:rect l="l" t="t" r="r" b="b"/>
              <a:pathLst>
                <a:path w="2132" h="1710" extrusionOk="0">
                  <a:moveTo>
                    <a:pt x="1241" y="0"/>
                  </a:moveTo>
                  <a:cubicBezTo>
                    <a:pt x="1221" y="0"/>
                    <a:pt x="1200" y="1"/>
                    <a:pt x="1180" y="2"/>
                  </a:cubicBezTo>
                  <a:cubicBezTo>
                    <a:pt x="373" y="2"/>
                    <a:pt x="1" y="1026"/>
                    <a:pt x="652" y="1522"/>
                  </a:cubicBezTo>
                  <a:cubicBezTo>
                    <a:pt x="815" y="1652"/>
                    <a:pt x="996" y="1710"/>
                    <a:pt x="1172" y="1710"/>
                  </a:cubicBezTo>
                  <a:cubicBezTo>
                    <a:pt x="1671" y="1710"/>
                    <a:pt x="2132" y="1249"/>
                    <a:pt x="2017" y="654"/>
                  </a:cubicBezTo>
                  <a:cubicBezTo>
                    <a:pt x="1958" y="271"/>
                    <a:pt x="1620" y="0"/>
                    <a:pt x="1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4933421" y="4162935"/>
              <a:ext cx="90402" cy="136641"/>
            </a:xfrm>
            <a:custGeom>
              <a:avLst/>
              <a:gdLst/>
              <a:ahLst/>
              <a:cxnLst/>
              <a:rect l="l" t="t" r="r" b="b"/>
              <a:pathLst>
                <a:path w="3351" h="5065" extrusionOk="0">
                  <a:moveTo>
                    <a:pt x="1210" y="0"/>
                  </a:moveTo>
                  <a:cubicBezTo>
                    <a:pt x="1086" y="0"/>
                    <a:pt x="962" y="93"/>
                    <a:pt x="900" y="217"/>
                  </a:cubicBezTo>
                  <a:lnTo>
                    <a:pt x="93" y="2327"/>
                  </a:lnTo>
                  <a:cubicBezTo>
                    <a:pt x="0" y="2544"/>
                    <a:pt x="155" y="2761"/>
                    <a:pt x="403" y="2761"/>
                  </a:cubicBezTo>
                  <a:lnTo>
                    <a:pt x="652" y="2761"/>
                  </a:lnTo>
                  <a:cubicBezTo>
                    <a:pt x="838" y="2761"/>
                    <a:pt x="962" y="2916"/>
                    <a:pt x="962" y="3102"/>
                  </a:cubicBezTo>
                  <a:lnTo>
                    <a:pt x="869" y="4715"/>
                  </a:lnTo>
                  <a:cubicBezTo>
                    <a:pt x="838" y="4839"/>
                    <a:pt x="931" y="4963"/>
                    <a:pt x="1055" y="5025"/>
                  </a:cubicBezTo>
                  <a:cubicBezTo>
                    <a:pt x="1086" y="5056"/>
                    <a:pt x="1117" y="5056"/>
                    <a:pt x="1148" y="5056"/>
                  </a:cubicBezTo>
                  <a:cubicBezTo>
                    <a:pt x="1169" y="5062"/>
                    <a:pt x="1190" y="5064"/>
                    <a:pt x="1211" y="5064"/>
                  </a:cubicBezTo>
                  <a:cubicBezTo>
                    <a:pt x="1313" y="5064"/>
                    <a:pt x="1407" y="5004"/>
                    <a:pt x="1458" y="4901"/>
                  </a:cubicBezTo>
                  <a:lnTo>
                    <a:pt x="3195" y="2203"/>
                  </a:lnTo>
                  <a:cubicBezTo>
                    <a:pt x="3350" y="1986"/>
                    <a:pt x="3195" y="1706"/>
                    <a:pt x="2916" y="1706"/>
                  </a:cubicBezTo>
                  <a:cubicBezTo>
                    <a:pt x="2761" y="1706"/>
                    <a:pt x="2606" y="1551"/>
                    <a:pt x="2606" y="1396"/>
                  </a:cubicBezTo>
                  <a:cubicBezTo>
                    <a:pt x="2606" y="1334"/>
                    <a:pt x="2606" y="1303"/>
                    <a:pt x="2637" y="1272"/>
                  </a:cubicBezTo>
                  <a:lnTo>
                    <a:pt x="2947" y="435"/>
                  </a:lnTo>
                  <a:cubicBezTo>
                    <a:pt x="3009" y="248"/>
                    <a:pt x="2854" y="0"/>
                    <a:pt x="2637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072328" y="4197034"/>
              <a:ext cx="56923" cy="70519"/>
            </a:xfrm>
            <a:custGeom>
              <a:avLst/>
              <a:gdLst/>
              <a:ahLst/>
              <a:cxnLst/>
              <a:rect l="l" t="t" r="r" b="b"/>
              <a:pathLst>
                <a:path w="2110" h="2614" extrusionOk="0">
                  <a:moveTo>
                    <a:pt x="1040" y="0"/>
                  </a:moveTo>
                  <a:cubicBezTo>
                    <a:pt x="977" y="0"/>
                    <a:pt x="915" y="24"/>
                    <a:pt x="869" y="70"/>
                  </a:cubicBezTo>
                  <a:cubicBezTo>
                    <a:pt x="590" y="380"/>
                    <a:pt x="0" y="1125"/>
                    <a:pt x="0" y="1559"/>
                  </a:cubicBezTo>
                  <a:cubicBezTo>
                    <a:pt x="0" y="2148"/>
                    <a:pt x="466" y="2614"/>
                    <a:pt x="1055" y="2614"/>
                  </a:cubicBezTo>
                  <a:cubicBezTo>
                    <a:pt x="1644" y="2614"/>
                    <a:pt x="2110" y="2148"/>
                    <a:pt x="2110" y="1559"/>
                  </a:cubicBezTo>
                  <a:cubicBezTo>
                    <a:pt x="2110" y="1125"/>
                    <a:pt x="1520" y="411"/>
                    <a:pt x="1210" y="70"/>
                  </a:cubicBezTo>
                  <a:cubicBezTo>
                    <a:pt x="1164" y="24"/>
                    <a:pt x="1102" y="0"/>
                    <a:pt x="1040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015433" y="4289918"/>
              <a:ext cx="44378" cy="55466"/>
            </a:xfrm>
            <a:custGeom>
              <a:avLst/>
              <a:gdLst/>
              <a:ahLst/>
              <a:cxnLst/>
              <a:rect l="l" t="t" r="r" b="b"/>
              <a:pathLst>
                <a:path w="1645" h="2056" extrusionOk="0">
                  <a:moveTo>
                    <a:pt x="807" y="0"/>
                  </a:moveTo>
                  <a:cubicBezTo>
                    <a:pt x="760" y="0"/>
                    <a:pt x="714" y="24"/>
                    <a:pt x="682" y="70"/>
                  </a:cubicBezTo>
                  <a:cubicBezTo>
                    <a:pt x="465" y="349"/>
                    <a:pt x="0" y="877"/>
                    <a:pt x="0" y="1218"/>
                  </a:cubicBezTo>
                  <a:cubicBezTo>
                    <a:pt x="0" y="1776"/>
                    <a:pt x="411" y="2055"/>
                    <a:pt x="822" y="2055"/>
                  </a:cubicBezTo>
                  <a:cubicBezTo>
                    <a:pt x="1233" y="2055"/>
                    <a:pt x="1644" y="1776"/>
                    <a:pt x="1644" y="1218"/>
                  </a:cubicBezTo>
                  <a:cubicBezTo>
                    <a:pt x="1644" y="877"/>
                    <a:pt x="1179" y="318"/>
                    <a:pt x="931" y="70"/>
                  </a:cubicBezTo>
                  <a:cubicBezTo>
                    <a:pt x="900" y="24"/>
                    <a:pt x="853" y="0"/>
                    <a:pt x="807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4832984" y="4229677"/>
              <a:ext cx="56950" cy="70303"/>
            </a:xfrm>
            <a:custGeom>
              <a:avLst/>
              <a:gdLst/>
              <a:ahLst/>
              <a:cxnLst/>
              <a:rect l="l" t="t" r="r" b="b"/>
              <a:pathLst>
                <a:path w="2111" h="2606" extrusionOk="0">
                  <a:moveTo>
                    <a:pt x="1071" y="0"/>
                  </a:moveTo>
                  <a:cubicBezTo>
                    <a:pt x="1009" y="0"/>
                    <a:pt x="947" y="23"/>
                    <a:pt x="900" y="70"/>
                  </a:cubicBezTo>
                  <a:cubicBezTo>
                    <a:pt x="590" y="380"/>
                    <a:pt x="1" y="1125"/>
                    <a:pt x="1" y="1559"/>
                  </a:cubicBezTo>
                  <a:cubicBezTo>
                    <a:pt x="1" y="2257"/>
                    <a:pt x="528" y="2606"/>
                    <a:pt x="1056" y="2606"/>
                  </a:cubicBezTo>
                  <a:cubicBezTo>
                    <a:pt x="1583" y="2606"/>
                    <a:pt x="2110" y="2257"/>
                    <a:pt x="2110" y="1559"/>
                  </a:cubicBezTo>
                  <a:cubicBezTo>
                    <a:pt x="2110" y="1125"/>
                    <a:pt x="1521" y="411"/>
                    <a:pt x="1242" y="70"/>
                  </a:cubicBezTo>
                  <a:cubicBezTo>
                    <a:pt x="1195" y="23"/>
                    <a:pt x="1133" y="0"/>
                    <a:pt x="1071" y="0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4934258" y="4162935"/>
              <a:ext cx="53793" cy="136425"/>
            </a:xfrm>
            <a:custGeom>
              <a:avLst/>
              <a:gdLst/>
              <a:ahLst/>
              <a:cxnLst/>
              <a:rect l="l" t="t" r="r" b="b"/>
              <a:pathLst>
                <a:path w="1994" h="5057" extrusionOk="0">
                  <a:moveTo>
                    <a:pt x="1179" y="0"/>
                  </a:moveTo>
                  <a:cubicBezTo>
                    <a:pt x="1055" y="0"/>
                    <a:pt x="931" y="93"/>
                    <a:pt x="900" y="217"/>
                  </a:cubicBezTo>
                  <a:lnTo>
                    <a:pt x="62" y="2327"/>
                  </a:lnTo>
                  <a:cubicBezTo>
                    <a:pt x="0" y="2544"/>
                    <a:pt x="155" y="2761"/>
                    <a:pt x="372" y="2761"/>
                  </a:cubicBezTo>
                  <a:lnTo>
                    <a:pt x="621" y="2761"/>
                  </a:lnTo>
                  <a:cubicBezTo>
                    <a:pt x="807" y="2761"/>
                    <a:pt x="962" y="2916"/>
                    <a:pt x="931" y="3102"/>
                  </a:cubicBezTo>
                  <a:lnTo>
                    <a:pt x="838" y="4715"/>
                  </a:lnTo>
                  <a:cubicBezTo>
                    <a:pt x="807" y="4839"/>
                    <a:pt x="900" y="4963"/>
                    <a:pt x="1024" y="5025"/>
                  </a:cubicBezTo>
                  <a:cubicBezTo>
                    <a:pt x="1055" y="5025"/>
                    <a:pt x="1086" y="5025"/>
                    <a:pt x="1117" y="5056"/>
                  </a:cubicBezTo>
                  <a:cubicBezTo>
                    <a:pt x="1241" y="4591"/>
                    <a:pt x="1861" y="2730"/>
                    <a:pt x="1892" y="2575"/>
                  </a:cubicBezTo>
                  <a:cubicBezTo>
                    <a:pt x="1994" y="2347"/>
                    <a:pt x="1805" y="2326"/>
                    <a:pt x="1733" y="2326"/>
                  </a:cubicBezTo>
                  <a:cubicBezTo>
                    <a:pt x="1717" y="2326"/>
                    <a:pt x="1706" y="2327"/>
                    <a:pt x="1706" y="2327"/>
                  </a:cubicBezTo>
                  <a:cubicBezTo>
                    <a:pt x="1334" y="2327"/>
                    <a:pt x="1055" y="1924"/>
                    <a:pt x="1179" y="1582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4953493" y="4072776"/>
              <a:ext cx="33506" cy="22391"/>
            </a:xfrm>
            <a:custGeom>
              <a:avLst/>
              <a:gdLst/>
              <a:ahLst/>
              <a:cxnLst/>
              <a:rect l="l" t="t" r="r" b="b"/>
              <a:pathLst>
                <a:path w="1242" h="830" extrusionOk="0">
                  <a:moveTo>
                    <a:pt x="206" y="0"/>
                  </a:moveTo>
                  <a:cubicBezTo>
                    <a:pt x="101" y="0"/>
                    <a:pt x="1" y="70"/>
                    <a:pt x="1" y="209"/>
                  </a:cubicBezTo>
                  <a:cubicBezTo>
                    <a:pt x="1" y="551"/>
                    <a:pt x="280" y="830"/>
                    <a:pt x="621" y="830"/>
                  </a:cubicBezTo>
                  <a:cubicBezTo>
                    <a:pt x="962" y="830"/>
                    <a:pt x="1241" y="551"/>
                    <a:pt x="1241" y="209"/>
                  </a:cubicBezTo>
                  <a:cubicBezTo>
                    <a:pt x="1241" y="70"/>
                    <a:pt x="1133" y="0"/>
                    <a:pt x="1024" y="0"/>
                  </a:cubicBezTo>
                  <a:cubicBezTo>
                    <a:pt x="916" y="0"/>
                    <a:pt x="807" y="70"/>
                    <a:pt x="807" y="209"/>
                  </a:cubicBezTo>
                  <a:cubicBezTo>
                    <a:pt x="792" y="318"/>
                    <a:pt x="706" y="372"/>
                    <a:pt x="621" y="372"/>
                  </a:cubicBezTo>
                  <a:cubicBezTo>
                    <a:pt x="536" y="372"/>
                    <a:pt x="450" y="318"/>
                    <a:pt x="435" y="209"/>
                  </a:cubicBezTo>
                  <a:cubicBezTo>
                    <a:pt x="419" y="70"/>
                    <a:pt x="311" y="0"/>
                    <a:pt x="206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4975263" y="4072776"/>
              <a:ext cx="33479" cy="22391"/>
            </a:xfrm>
            <a:custGeom>
              <a:avLst/>
              <a:gdLst/>
              <a:ahLst/>
              <a:cxnLst/>
              <a:rect l="l" t="t" r="r" b="b"/>
              <a:pathLst>
                <a:path w="1241" h="830" extrusionOk="0">
                  <a:moveTo>
                    <a:pt x="217" y="0"/>
                  </a:moveTo>
                  <a:cubicBezTo>
                    <a:pt x="109" y="0"/>
                    <a:pt x="0" y="70"/>
                    <a:pt x="0" y="209"/>
                  </a:cubicBezTo>
                  <a:cubicBezTo>
                    <a:pt x="0" y="551"/>
                    <a:pt x="279" y="830"/>
                    <a:pt x="621" y="830"/>
                  </a:cubicBezTo>
                  <a:cubicBezTo>
                    <a:pt x="962" y="830"/>
                    <a:pt x="1241" y="551"/>
                    <a:pt x="1241" y="209"/>
                  </a:cubicBezTo>
                  <a:cubicBezTo>
                    <a:pt x="1241" y="70"/>
                    <a:pt x="1132" y="0"/>
                    <a:pt x="1024" y="0"/>
                  </a:cubicBezTo>
                  <a:cubicBezTo>
                    <a:pt x="915" y="0"/>
                    <a:pt x="807" y="70"/>
                    <a:pt x="807" y="209"/>
                  </a:cubicBezTo>
                  <a:cubicBezTo>
                    <a:pt x="791" y="318"/>
                    <a:pt x="706" y="372"/>
                    <a:pt x="621" y="372"/>
                  </a:cubicBezTo>
                  <a:cubicBezTo>
                    <a:pt x="535" y="372"/>
                    <a:pt x="450" y="318"/>
                    <a:pt x="434" y="209"/>
                  </a:cubicBezTo>
                  <a:cubicBezTo>
                    <a:pt x="434" y="70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4918341" y="4054971"/>
              <a:ext cx="32670" cy="20962"/>
            </a:xfrm>
            <a:custGeom>
              <a:avLst/>
              <a:gdLst/>
              <a:ahLst/>
              <a:cxnLst/>
              <a:rect l="l" t="t" r="r" b="b"/>
              <a:pathLst>
                <a:path w="1211" h="777" extrusionOk="0">
                  <a:moveTo>
                    <a:pt x="606" y="1"/>
                  </a:moveTo>
                  <a:cubicBezTo>
                    <a:pt x="319" y="1"/>
                    <a:pt x="32" y="187"/>
                    <a:pt x="1" y="559"/>
                  </a:cubicBezTo>
                  <a:cubicBezTo>
                    <a:pt x="1" y="699"/>
                    <a:pt x="109" y="769"/>
                    <a:pt x="218" y="769"/>
                  </a:cubicBezTo>
                  <a:cubicBezTo>
                    <a:pt x="327" y="769"/>
                    <a:pt x="435" y="699"/>
                    <a:pt x="435" y="559"/>
                  </a:cubicBezTo>
                  <a:cubicBezTo>
                    <a:pt x="435" y="435"/>
                    <a:pt x="497" y="373"/>
                    <a:pt x="590" y="373"/>
                  </a:cubicBezTo>
                  <a:cubicBezTo>
                    <a:pt x="683" y="373"/>
                    <a:pt x="776" y="466"/>
                    <a:pt x="776" y="559"/>
                  </a:cubicBezTo>
                  <a:cubicBezTo>
                    <a:pt x="776" y="652"/>
                    <a:pt x="869" y="745"/>
                    <a:pt x="993" y="776"/>
                  </a:cubicBezTo>
                  <a:cubicBezTo>
                    <a:pt x="1087" y="745"/>
                    <a:pt x="1211" y="652"/>
                    <a:pt x="1211" y="559"/>
                  </a:cubicBezTo>
                  <a:cubicBezTo>
                    <a:pt x="1180" y="187"/>
                    <a:pt x="893" y="1"/>
                    <a:pt x="606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011224" y="4054971"/>
              <a:ext cx="32670" cy="20962"/>
            </a:xfrm>
            <a:custGeom>
              <a:avLst/>
              <a:gdLst/>
              <a:ahLst/>
              <a:cxnLst/>
              <a:rect l="l" t="t" r="r" b="b"/>
              <a:pathLst>
                <a:path w="1211" h="777" extrusionOk="0">
                  <a:moveTo>
                    <a:pt x="606" y="1"/>
                  </a:moveTo>
                  <a:cubicBezTo>
                    <a:pt x="319" y="1"/>
                    <a:pt x="32" y="187"/>
                    <a:pt x="1" y="559"/>
                  </a:cubicBezTo>
                  <a:cubicBezTo>
                    <a:pt x="1" y="699"/>
                    <a:pt x="110" y="769"/>
                    <a:pt x="218" y="769"/>
                  </a:cubicBezTo>
                  <a:cubicBezTo>
                    <a:pt x="327" y="769"/>
                    <a:pt x="435" y="699"/>
                    <a:pt x="435" y="559"/>
                  </a:cubicBezTo>
                  <a:cubicBezTo>
                    <a:pt x="435" y="435"/>
                    <a:pt x="497" y="373"/>
                    <a:pt x="621" y="373"/>
                  </a:cubicBezTo>
                  <a:cubicBezTo>
                    <a:pt x="714" y="373"/>
                    <a:pt x="776" y="466"/>
                    <a:pt x="776" y="559"/>
                  </a:cubicBezTo>
                  <a:cubicBezTo>
                    <a:pt x="776" y="652"/>
                    <a:pt x="870" y="745"/>
                    <a:pt x="994" y="776"/>
                  </a:cubicBezTo>
                  <a:cubicBezTo>
                    <a:pt x="1118" y="745"/>
                    <a:pt x="1211" y="652"/>
                    <a:pt x="1211" y="559"/>
                  </a:cubicBezTo>
                  <a:cubicBezTo>
                    <a:pt x="1180" y="187"/>
                    <a:pt x="893" y="1"/>
                    <a:pt x="606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2"/>
          <p:cNvGrpSpPr/>
          <p:nvPr/>
        </p:nvGrpSpPr>
        <p:grpSpPr>
          <a:xfrm>
            <a:off x="7053695" y="1349374"/>
            <a:ext cx="434131" cy="417572"/>
            <a:chOff x="3977770" y="3975063"/>
            <a:chExt cx="379088" cy="364628"/>
          </a:xfrm>
        </p:grpSpPr>
        <p:sp>
          <p:nvSpPr>
            <p:cNvPr id="379" name="Google Shape;379;p32"/>
            <p:cNvSpPr/>
            <p:nvPr/>
          </p:nvSpPr>
          <p:spPr>
            <a:xfrm>
              <a:off x="4260926" y="4280745"/>
              <a:ext cx="73676" cy="58946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920" y="1"/>
                  </a:moveTo>
                  <a:cubicBezTo>
                    <a:pt x="429" y="1"/>
                    <a:pt x="0" y="639"/>
                    <a:pt x="454" y="1093"/>
                  </a:cubicBezTo>
                  <a:lnTo>
                    <a:pt x="1353" y="1992"/>
                  </a:lnTo>
                  <a:cubicBezTo>
                    <a:pt x="1489" y="2128"/>
                    <a:pt x="1642" y="2185"/>
                    <a:pt x="1791" y="2185"/>
                  </a:cubicBezTo>
                  <a:cubicBezTo>
                    <a:pt x="2289" y="2185"/>
                    <a:pt x="2731" y="1547"/>
                    <a:pt x="2253" y="1093"/>
                  </a:cubicBezTo>
                  <a:lnTo>
                    <a:pt x="1353" y="193"/>
                  </a:lnTo>
                  <a:cubicBezTo>
                    <a:pt x="1218" y="58"/>
                    <a:pt x="1066" y="1"/>
                    <a:pt x="920" y="1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4001430" y="4280934"/>
              <a:ext cx="66742" cy="58406"/>
            </a:xfrm>
            <a:custGeom>
              <a:avLst/>
              <a:gdLst/>
              <a:ahLst/>
              <a:cxnLst/>
              <a:rect l="l" t="t" r="r" b="b"/>
              <a:pathLst>
                <a:path w="2474" h="2165" extrusionOk="0">
                  <a:moveTo>
                    <a:pt x="1791" y="0"/>
                  </a:moveTo>
                  <a:cubicBezTo>
                    <a:pt x="1636" y="0"/>
                    <a:pt x="1481" y="62"/>
                    <a:pt x="1357" y="186"/>
                  </a:cubicBezTo>
                  <a:lnTo>
                    <a:pt x="457" y="1086"/>
                  </a:lnTo>
                  <a:cubicBezTo>
                    <a:pt x="1" y="1542"/>
                    <a:pt x="436" y="2165"/>
                    <a:pt x="930" y="2165"/>
                  </a:cubicBezTo>
                  <a:cubicBezTo>
                    <a:pt x="1074" y="2165"/>
                    <a:pt x="1223" y="2112"/>
                    <a:pt x="1357" y="1985"/>
                  </a:cubicBezTo>
                  <a:lnTo>
                    <a:pt x="2256" y="1086"/>
                  </a:lnTo>
                  <a:cubicBezTo>
                    <a:pt x="2473" y="838"/>
                    <a:pt x="2473" y="434"/>
                    <a:pt x="2256" y="186"/>
                  </a:cubicBezTo>
                  <a:cubicBezTo>
                    <a:pt x="2132" y="62"/>
                    <a:pt x="1977" y="0"/>
                    <a:pt x="1791" y="0"/>
                  </a:cubicBezTo>
                  <a:close/>
                </a:path>
              </a:pathLst>
            </a:custGeom>
            <a:solidFill>
              <a:srgbClr val="FF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128386" y="4100374"/>
              <a:ext cx="203383" cy="96903"/>
            </a:xfrm>
            <a:custGeom>
              <a:avLst/>
              <a:gdLst/>
              <a:ahLst/>
              <a:cxnLst/>
              <a:rect l="l" t="t" r="r" b="b"/>
              <a:pathLst>
                <a:path w="7539" h="3592" extrusionOk="0">
                  <a:moveTo>
                    <a:pt x="3769" y="1"/>
                  </a:moveTo>
                  <a:cubicBezTo>
                    <a:pt x="3273" y="1"/>
                    <a:pt x="2777" y="288"/>
                    <a:pt x="2575" y="861"/>
                  </a:cubicBezTo>
                  <a:cubicBezTo>
                    <a:pt x="2503" y="1029"/>
                    <a:pt x="2358" y="1141"/>
                    <a:pt x="2196" y="1141"/>
                  </a:cubicBezTo>
                  <a:cubicBezTo>
                    <a:pt x="2147" y="1141"/>
                    <a:pt x="2098" y="1131"/>
                    <a:pt x="2048" y="1110"/>
                  </a:cubicBezTo>
                  <a:cubicBezTo>
                    <a:pt x="1893" y="1079"/>
                    <a:pt x="1769" y="1048"/>
                    <a:pt x="1614" y="1048"/>
                  </a:cubicBezTo>
                  <a:cubicBezTo>
                    <a:pt x="1" y="1172"/>
                    <a:pt x="63" y="3529"/>
                    <a:pt x="1676" y="3591"/>
                  </a:cubicBezTo>
                  <a:lnTo>
                    <a:pt x="5894" y="3591"/>
                  </a:lnTo>
                  <a:cubicBezTo>
                    <a:pt x="7476" y="3529"/>
                    <a:pt x="7538" y="1172"/>
                    <a:pt x="5925" y="1048"/>
                  </a:cubicBezTo>
                  <a:cubicBezTo>
                    <a:pt x="5770" y="1048"/>
                    <a:pt x="5646" y="1079"/>
                    <a:pt x="5491" y="1110"/>
                  </a:cubicBezTo>
                  <a:cubicBezTo>
                    <a:pt x="5447" y="1122"/>
                    <a:pt x="5402" y="1128"/>
                    <a:pt x="5359" y="1128"/>
                  </a:cubicBezTo>
                  <a:cubicBezTo>
                    <a:pt x="5190" y="1128"/>
                    <a:pt x="5038" y="1034"/>
                    <a:pt x="4964" y="861"/>
                  </a:cubicBezTo>
                  <a:cubicBezTo>
                    <a:pt x="4762" y="288"/>
                    <a:pt x="4266" y="1"/>
                    <a:pt x="3769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4128386" y="4100158"/>
              <a:ext cx="105482" cy="97119"/>
            </a:xfrm>
            <a:custGeom>
              <a:avLst/>
              <a:gdLst/>
              <a:ahLst/>
              <a:cxnLst/>
              <a:rect l="l" t="t" r="r" b="b"/>
              <a:pathLst>
                <a:path w="3910" h="3600" extrusionOk="0">
                  <a:moveTo>
                    <a:pt x="3785" y="1"/>
                  </a:moveTo>
                  <a:cubicBezTo>
                    <a:pt x="3227" y="1"/>
                    <a:pt x="2761" y="342"/>
                    <a:pt x="2575" y="869"/>
                  </a:cubicBezTo>
                  <a:cubicBezTo>
                    <a:pt x="2503" y="1037"/>
                    <a:pt x="2358" y="1149"/>
                    <a:pt x="2196" y="1149"/>
                  </a:cubicBezTo>
                  <a:cubicBezTo>
                    <a:pt x="2147" y="1149"/>
                    <a:pt x="2098" y="1139"/>
                    <a:pt x="2048" y="1118"/>
                  </a:cubicBezTo>
                  <a:cubicBezTo>
                    <a:pt x="1893" y="1087"/>
                    <a:pt x="1769" y="1056"/>
                    <a:pt x="1614" y="1056"/>
                  </a:cubicBezTo>
                  <a:cubicBezTo>
                    <a:pt x="1" y="1180"/>
                    <a:pt x="63" y="3537"/>
                    <a:pt x="1676" y="3599"/>
                  </a:cubicBezTo>
                  <a:lnTo>
                    <a:pt x="3909" y="3599"/>
                  </a:lnTo>
                  <a:cubicBezTo>
                    <a:pt x="2792" y="1552"/>
                    <a:pt x="3785" y="1"/>
                    <a:pt x="3785" y="1"/>
                  </a:cubicBez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4008714" y="3975063"/>
              <a:ext cx="126390" cy="216333"/>
            </a:xfrm>
            <a:custGeom>
              <a:avLst/>
              <a:gdLst/>
              <a:ahLst/>
              <a:cxnLst/>
              <a:rect l="l" t="t" r="r" b="b"/>
              <a:pathLst>
                <a:path w="4685" h="8019" extrusionOk="0">
                  <a:moveTo>
                    <a:pt x="2734" y="1"/>
                  </a:moveTo>
                  <a:cubicBezTo>
                    <a:pt x="2033" y="1"/>
                    <a:pt x="1335" y="264"/>
                    <a:pt x="807" y="792"/>
                  </a:cubicBezTo>
                  <a:cubicBezTo>
                    <a:pt x="280" y="1319"/>
                    <a:pt x="1" y="2001"/>
                    <a:pt x="1" y="2746"/>
                  </a:cubicBezTo>
                  <a:lnTo>
                    <a:pt x="1" y="8019"/>
                  </a:lnTo>
                  <a:lnTo>
                    <a:pt x="1273" y="8019"/>
                  </a:lnTo>
                  <a:lnTo>
                    <a:pt x="1273" y="2746"/>
                  </a:lnTo>
                  <a:cubicBezTo>
                    <a:pt x="1273" y="1844"/>
                    <a:pt x="1996" y="1254"/>
                    <a:pt x="2752" y="1254"/>
                  </a:cubicBezTo>
                  <a:cubicBezTo>
                    <a:pt x="3114" y="1254"/>
                    <a:pt x="3484" y="1390"/>
                    <a:pt x="3785" y="1691"/>
                  </a:cubicBezTo>
                  <a:lnTo>
                    <a:pt x="4437" y="1474"/>
                  </a:lnTo>
                  <a:lnTo>
                    <a:pt x="4685" y="792"/>
                  </a:lnTo>
                  <a:cubicBezTo>
                    <a:pt x="4142" y="264"/>
                    <a:pt x="3436" y="1"/>
                    <a:pt x="2734" y="1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104969" y="3991816"/>
              <a:ext cx="66122" cy="65690"/>
            </a:xfrm>
            <a:custGeom>
              <a:avLst/>
              <a:gdLst/>
              <a:ahLst/>
              <a:cxnLst/>
              <a:rect l="l" t="t" r="r" b="b"/>
              <a:pathLst>
                <a:path w="2451" h="2435" extrusionOk="0">
                  <a:moveTo>
                    <a:pt x="1448" y="1"/>
                  </a:moveTo>
                  <a:cubicBezTo>
                    <a:pt x="1334" y="1"/>
                    <a:pt x="1220" y="49"/>
                    <a:pt x="1148" y="140"/>
                  </a:cubicBezTo>
                  <a:lnTo>
                    <a:pt x="155" y="1132"/>
                  </a:lnTo>
                  <a:cubicBezTo>
                    <a:pt x="0" y="1256"/>
                    <a:pt x="0" y="1504"/>
                    <a:pt x="93" y="1659"/>
                  </a:cubicBezTo>
                  <a:lnTo>
                    <a:pt x="651" y="2435"/>
                  </a:lnTo>
                  <a:lnTo>
                    <a:pt x="1861" y="1846"/>
                  </a:lnTo>
                  <a:lnTo>
                    <a:pt x="2451" y="636"/>
                  </a:lnTo>
                  <a:lnTo>
                    <a:pt x="1675" y="77"/>
                  </a:lnTo>
                  <a:cubicBezTo>
                    <a:pt x="1610" y="26"/>
                    <a:pt x="1529" y="1"/>
                    <a:pt x="1448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109151" y="3995566"/>
              <a:ext cx="100437" cy="98765"/>
            </a:xfrm>
            <a:custGeom>
              <a:avLst/>
              <a:gdLst/>
              <a:ahLst/>
              <a:cxnLst/>
              <a:rect l="l" t="t" r="r" b="b"/>
              <a:pathLst>
                <a:path w="3723" h="3661" extrusionOk="0">
                  <a:moveTo>
                    <a:pt x="3025" y="1"/>
                  </a:moveTo>
                  <a:cubicBezTo>
                    <a:pt x="2862" y="1"/>
                    <a:pt x="2699" y="63"/>
                    <a:pt x="2575" y="187"/>
                  </a:cubicBezTo>
                  <a:lnTo>
                    <a:pt x="186" y="2575"/>
                  </a:lnTo>
                  <a:cubicBezTo>
                    <a:pt x="62" y="2699"/>
                    <a:pt x="0" y="2854"/>
                    <a:pt x="0" y="3040"/>
                  </a:cubicBezTo>
                  <a:cubicBezTo>
                    <a:pt x="0" y="3195"/>
                    <a:pt x="62" y="3351"/>
                    <a:pt x="186" y="3475"/>
                  </a:cubicBezTo>
                  <a:cubicBezTo>
                    <a:pt x="310" y="3599"/>
                    <a:pt x="473" y="3661"/>
                    <a:pt x="636" y="3661"/>
                  </a:cubicBezTo>
                  <a:cubicBezTo>
                    <a:pt x="799" y="3661"/>
                    <a:pt x="962" y="3599"/>
                    <a:pt x="1086" y="3475"/>
                  </a:cubicBezTo>
                  <a:lnTo>
                    <a:pt x="3474" y="1086"/>
                  </a:lnTo>
                  <a:cubicBezTo>
                    <a:pt x="3722" y="838"/>
                    <a:pt x="3722" y="435"/>
                    <a:pt x="3474" y="187"/>
                  </a:cubicBezTo>
                  <a:cubicBezTo>
                    <a:pt x="3350" y="63"/>
                    <a:pt x="3187" y="1"/>
                    <a:pt x="3025" y="1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4002023" y="4191369"/>
              <a:ext cx="330582" cy="125553"/>
            </a:xfrm>
            <a:custGeom>
              <a:avLst/>
              <a:gdLst/>
              <a:ahLst/>
              <a:cxnLst/>
              <a:rect l="l" t="t" r="r" b="b"/>
              <a:pathLst>
                <a:path w="12254" h="4654" extrusionOk="0">
                  <a:moveTo>
                    <a:pt x="1" y="1"/>
                  </a:moveTo>
                  <a:lnTo>
                    <a:pt x="1024" y="3723"/>
                  </a:lnTo>
                  <a:cubicBezTo>
                    <a:pt x="1179" y="4251"/>
                    <a:pt x="1676" y="4654"/>
                    <a:pt x="2234" y="4654"/>
                  </a:cubicBezTo>
                  <a:lnTo>
                    <a:pt x="10020" y="4654"/>
                  </a:lnTo>
                  <a:cubicBezTo>
                    <a:pt x="10578" y="4623"/>
                    <a:pt x="11075" y="4251"/>
                    <a:pt x="11230" y="3723"/>
                  </a:cubicBezTo>
                  <a:lnTo>
                    <a:pt x="11974" y="1056"/>
                  </a:lnTo>
                  <a:lnTo>
                    <a:pt x="12253" y="1"/>
                  </a:ln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103297" y="4234884"/>
              <a:ext cx="33911" cy="2263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24" y="1"/>
                  </a:moveTo>
                  <a:cubicBezTo>
                    <a:pt x="310" y="1"/>
                    <a:pt x="0" y="218"/>
                    <a:pt x="62" y="652"/>
                  </a:cubicBezTo>
                  <a:cubicBezTo>
                    <a:pt x="78" y="761"/>
                    <a:pt x="163" y="815"/>
                    <a:pt x="248" y="815"/>
                  </a:cubicBezTo>
                  <a:cubicBezTo>
                    <a:pt x="333" y="815"/>
                    <a:pt x="419" y="761"/>
                    <a:pt x="434" y="652"/>
                  </a:cubicBezTo>
                  <a:cubicBezTo>
                    <a:pt x="434" y="528"/>
                    <a:pt x="535" y="466"/>
                    <a:pt x="636" y="466"/>
                  </a:cubicBezTo>
                  <a:cubicBezTo>
                    <a:pt x="737" y="466"/>
                    <a:pt x="838" y="528"/>
                    <a:pt x="838" y="652"/>
                  </a:cubicBezTo>
                  <a:cubicBezTo>
                    <a:pt x="838" y="776"/>
                    <a:pt x="900" y="838"/>
                    <a:pt x="1024" y="838"/>
                  </a:cubicBezTo>
                  <a:cubicBezTo>
                    <a:pt x="1117" y="838"/>
                    <a:pt x="1210" y="776"/>
                    <a:pt x="1210" y="652"/>
                  </a:cubicBezTo>
                  <a:cubicBezTo>
                    <a:pt x="1256" y="218"/>
                    <a:pt x="938" y="1"/>
                    <a:pt x="624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4196585" y="4234884"/>
              <a:ext cx="33506" cy="22634"/>
            </a:xfrm>
            <a:custGeom>
              <a:avLst/>
              <a:gdLst/>
              <a:ahLst/>
              <a:cxnLst/>
              <a:rect l="l" t="t" r="r" b="b"/>
              <a:pathLst>
                <a:path w="1242" h="839" extrusionOk="0">
                  <a:moveTo>
                    <a:pt x="621" y="1"/>
                  </a:moveTo>
                  <a:cubicBezTo>
                    <a:pt x="311" y="1"/>
                    <a:pt x="1" y="218"/>
                    <a:pt x="47" y="652"/>
                  </a:cubicBezTo>
                  <a:cubicBezTo>
                    <a:pt x="16" y="761"/>
                    <a:pt x="125" y="815"/>
                    <a:pt x="233" y="815"/>
                  </a:cubicBezTo>
                  <a:cubicBezTo>
                    <a:pt x="342" y="815"/>
                    <a:pt x="450" y="761"/>
                    <a:pt x="419" y="652"/>
                  </a:cubicBezTo>
                  <a:cubicBezTo>
                    <a:pt x="419" y="528"/>
                    <a:pt x="520" y="466"/>
                    <a:pt x="621" y="466"/>
                  </a:cubicBezTo>
                  <a:cubicBezTo>
                    <a:pt x="722" y="466"/>
                    <a:pt x="823" y="528"/>
                    <a:pt x="823" y="652"/>
                  </a:cubicBezTo>
                  <a:cubicBezTo>
                    <a:pt x="823" y="776"/>
                    <a:pt x="916" y="838"/>
                    <a:pt x="1009" y="838"/>
                  </a:cubicBezTo>
                  <a:cubicBezTo>
                    <a:pt x="1102" y="838"/>
                    <a:pt x="1195" y="776"/>
                    <a:pt x="1195" y="652"/>
                  </a:cubicBezTo>
                  <a:cubicBezTo>
                    <a:pt x="1241" y="218"/>
                    <a:pt x="931" y="1"/>
                    <a:pt x="621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4002859" y="4191369"/>
              <a:ext cx="329746" cy="125553"/>
            </a:xfrm>
            <a:custGeom>
              <a:avLst/>
              <a:gdLst/>
              <a:ahLst/>
              <a:cxnLst/>
              <a:rect l="l" t="t" r="r" b="b"/>
              <a:pathLst>
                <a:path w="12223" h="4654" extrusionOk="0">
                  <a:moveTo>
                    <a:pt x="1" y="1"/>
                  </a:moveTo>
                  <a:lnTo>
                    <a:pt x="993" y="3723"/>
                  </a:lnTo>
                  <a:cubicBezTo>
                    <a:pt x="1148" y="4251"/>
                    <a:pt x="1645" y="4654"/>
                    <a:pt x="2203" y="4654"/>
                  </a:cubicBezTo>
                  <a:lnTo>
                    <a:pt x="5057" y="4654"/>
                  </a:lnTo>
                  <a:cubicBezTo>
                    <a:pt x="3723" y="4127"/>
                    <a:pt x="2885" y="2886"/>
                    <a:pt x="2917" y="1490"/>
                  </a:cubicBezTo>
                  <a:cubicBezTo>
                    <a:pt x="2917" y="1242"/>
                    <a:pt x="3103" y="1056"/>
                    <a:pt x="3351" y="1056"/>
                  </a:cubicBezTo>
                  <a:lnTo>
                    <a:pt x="11943" y="1056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977770" y="4162935"/>
              <a:ext cx="379088" cy="40196"/>
            </a:xfrm>
            <a:custGeom>
              <a:avLst/>
              <a:gdLst/>
              <a:ahLst/>
              <a:cxnLst/>
              <a:rect l="l" t="t" r="r" b="b"/>
              <a:pathLst>
                <a:path w="14052" h="1490" extrusionOk="0">
                  <a:moveTo>
                    <a:pt x="776" y="0"/>
                  </a:moveTo>
                  <a:cubicBezTo>
                    <a:pt x="589" y="0"/>
                    <a:pt x="403" y="93"/>
                    <a:pt x="248" y="217"/>
                  </a:cubicBezTo>
                  <a:cubicBezTo>
                    <a:pt x="93" y="404"/>
                    <a:pt x="0" y="652"/>
                    <a:pt x="62" y="869"/>
                  </a:cubicBezTo>
                  <a:cubicBezTo>
                    <a:pt x="124" y="1241"/>
                    <a:pt x="434" y="1489"/>
                    <a:pt x="807" y="1489"/>
                  </a:cubicBezTo>
                  <a:lnTo>
                    <a:pt x="13307" y="1489"/>
                  </a:lnTo>
                  <a:cubicBezTo>
                    <a:pt x="13711" y="1489"/>
                    <a:pt x="14052" y="1148"/>
                    <a:pt x="14052" y="745"/>
                  </a:cubicBezTo>
                  <a:cubicBezTo>
                    <a:pt x="14052" y="342"/>
                    <a:pt x="13711" y="0"/>
                    <a:pt x="13307" y="0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207052" y="4256439"/>
              <a:ext cx="44378" cy="37903"/>
            </a:xfrm>
            <a:custGeom>
              <a:avLst/>
              <a:gdLst/>
              <a:ahLst/>
              <a:cxnLst/>
              <a:rect l="l" t="t" r="r" b="b"/>
              <a:pathLst>
                <a:path w="1645" h="1405" extrusionOk="0">
                  <a:moveTo>
                    <a:pt x="765" y="1"/>
                  </a:moveTo>
                  <a:cubicBezTo>
                    <a:pt x="399" y="1"/>
                    <a:pt x="57" y="294"/>
                    <a:pt x="0" y="691"/>
                  </a:cubicBezTo>
                  <a:cubicBezTo>
                    <a:pt x="0" y="1111"/>
                    <a:pt x="362" y="1404"/>
                    <a:pt x="739" y="1404"/>
                  </a:cubicBezTo>
                  <a:cubicBezTo>
                    <a:pt x="891" y="1404"/>
                    <a:pt x="1045" y="1356"/>
                    <a:pt x="1179" y="1249"/>
                  </a:cubicBezTo>
                  <a:cubicBezTo>
                    <a:pt x="1644" y="877"/>
                    <a:pt x="1458" y="133"/>
                    <a:pt x="869" y="8"/>
                  </a:cubicBezTo>
                  <a:cubicBezTo>
                    <a:pt x="834" y="3"/>
                    <a:pt x="800" y="1"/>
                    <a:pt x="765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080690" y="4256439"/>
              <a:ext cx="43542" cy="37903"/>
            </a:xfrm>
            <a:custGeom>
              <a:avLst/>
              <a:gdLst/>
              <a:ahLst/>
              <a:cxnLst/>
              <a:rect l="l" t="t" r="r" b="b"/>
              <a:pathLst>
                <a:path w="1614" h="1405" extrusionOk="0">
                  <a:moveTo>
                    <a:pt x="758" y="1"/>
                  </a:moveTo>
                  <a:cubicBezTo>
                    <a:pt x="368" y="1"/>
                    <a:pt x="29" y="294"/>
                    <a:pt x="0" y="691"/>
                  </a:cubicBezTo>
                  <a:cubicBezTo>
                    <a:pt x="0" y="1111"/>
                    <a:pt x="347" y="1404"/>
                    <a:pt x="714" y="1404"/>
                  </a:cubicBezTo>
                  <a:cubicBezTo>
                    <a:pt x="862" y="1404"/>
                    <a:pt x="1014" y="1356"/>
                    <a:pt x="1148" y="1249"/>
                  </a:cubicBezTo>
                  <a:cubicBezTo>
                    <a:pt x="1613" y="877"/>
                    <a:pt x="1427" y="133"/>
                    <a:pt x="869" y="8"/>
                  </a:cubicBezTo>
                  <a:cubicBezTo>
                    <a:pt x="832" y="3"/>
                    <a:pt x="795" y="1"/>
                    <a:pt x="758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150993" y="4246619"/>
              <a:ext cx="29298" cy="25359"/>
            </a:xfrm>
            <a:custGeom>
              <a:avLst/>
              <a:gdLst/>
              <a:ahLst/>
              <a:cxnLst/>
              <a:rect l="l" t="t" r="r" b="b"/>
              <a:pathLst>
                <a:path w="1086" h="940" extrusionOk="0">
                  <a:moveTo>
                    <a:pt x="621" y="0"/>
                  </a:moveTo>
                  <a:cubicBezTo>
                    <a:pt x="217" y="0"/>
                    <a:pt x="0" y="497"/>
                    <a:pt x="279" y="776"/>
                  </a:cubicBezTo>
                  <a:cubicBezTo>
                    <a:pt x="370" y="889"/>
                    <a:pt x="493" y="940"/>
                    <a:pt x="616" y="940"/>
                  </a:cubicBezTo>
                  <a:cubicBezTo>
                    <a:pt x="831" y="940"/>
                    <a:pt x="1046" y="784"/>
                    <a:pt x="1086" y="528"/>
                  </a:cubicBezTo>
                  <a:cubicBezTo>
                    <a:pt x="1086" y="248"/>
                    <a:pt x="869" y="31"/>
                    <a:pt x="621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32"/>
          <p:cNvGrpSpPr/>
          <p:nvPr/>
        </p:nvGrpSpPr>
        <p:grpSpPr>
          <a:xfrm>
            <a:off x="4357623" y="3132098"/>
            <a:ext cx="430300" cy="404411"/>
            <a:chOff x="3976934" y="3376271"/>
            <a:chExt cx="375743" cy="353135"/>
          </a:xfrm>
        </p:grpSpPr>
        <p:sp>
          <p:nvSpPr>
            <p:cNvPr id="395" name="Google Shape;395;p32"/>
            <p:cNvSpPr/>
            <p:nvPr/>
          </p:nvSpPr>
          <p:spPr>
            <a:xfrm>
              <a:off x="4035502" y="3507705"/>
              <a:ext cx="317174" cy="185012"/>
            </a:xfrm>
            <a:custGeom>
              <a:avLst/>
              <a:gdLst/>
              <a:ahLst/>
              <a:cxnLst/>
              <a:rect l="l" t="t" r="r" b="b"/>
              <a:pathLst>
                <a:path w="11757" h="6858" extrusionOk="0">
                  <a:moveTo>
                    <a:pt x="1582" y="0"/>
                  </a:moveTo>
                  <a:lnTo>
                    <a:pt x="62" y="155"/>
                  </a:lnTo>
                  <a:lnTo>
                    <a:pt x="31" y="311"/>
                  </a:lnTo>
                  <a:cubicBezTo>
                    <a:pt x="0" y="621"/>
                    <a:pt x="187" y="838"/>
                    <a:pt x="187" y="1179"/>
                  </a:cubicBezTo>
                  <a:cubicBezTo>
                    <a:pt x="187" y="4653"/>
                    <a:pt x="3754" y="6856"/>
                    <a:pt x="7290" y="6856"/>
                  </a:cubicBezTo>
                  <a:cubicBezTo>
                    <a:pt x="7518" y="6856"/>
                    <a:pt x="7745" y="6858"/>
                    <a:pt x="7968" y="6858"/>
                  </a:cubicBezTo>
                  <a:cubicBezTo>
                    <a:pt x="9233" y="6858"/>
                    <a:pt x="10389" y="6790"/>
                    <a:pt x="11074" y="5894"/>
                  </a:cubicBezTo>
                  <a:cubicBezTo>
                    <a:pt x="11509" y="5336"/>
                    <a:pt x="11726" y="4684"/>
                    <a:pt x="11757" y="4002"/>
                  </a:cubicBezTo>
                  <a:lnTo>
                    <a:pt x="11757" y="3971"/>
                  </a:lnTo>
                  <a:cubicBezTo>
                    <a:pt x="11757" y="1986"/>
                    <a:pt x="9772" y="373"/>
                    <a:pt x="7290" y="373"/>
                  </a:cubicBezTo>
                  <a:cubicBezTo>
                    <a:pt x="7224" y="370"/>
                    <a:pt x="7157" y="369"/>
                    <a:pt x="7091" y="369"/>
                  </a:cubicBezTo>
                  <a:cubicBezTo>
                    <a:pt x="6227" y="369"/>
                    <a:pt x="5367" y="557"/>
                    <a:pt x="4560" y="931"/>
                  </a:cubicBezTo>
                  <a:cubicBezTo>
                    <a:pt x="4140" y="1165"/>
                    <a:pt x="3750" y="1271"/>
                    <a:pt x="3393" y="1271"/>
                  </a:cubicBezTo>
                  <a:cubicBezTo>
                    <a:pt x="2801" y="1271"/>
                    <a:pt x="2299" y="980"/>
                    <a:pt x="1893" y="497"/>
                  </a:cubicBezTo>
                  <a:cubicBezTo>
                    <a:pt x="1769" y="342"/>
                    <a:pt x="1644" y="187"/>
                    <a:pt x="1582" y="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4034666" y="3508541"/>
              <a:ext cx="299612" cy="203410"/>
            </a:xfrm>
            <a:custGeom>
              <a:avLst/>
              <a:gdLst/>
              <a:ahLst/>
              <a:cxnLst/>
              <a:rect l="l" t="t" r="r" b="b"/>
              <a:pathLst>
                <a:path w="11106" h="7540" extrusionOk="0">
                  <a:moveTo>
                    <a:pt x="1924" y="466"/>
                  </a:moveTo>
                  <a:cubicBezTo>
                    <a:pt x="1917" y="467"/>
                    <a:pt x="1910" y="469"/>
                    <a:pt x="1904" y="471"/>
                  </a:cubicBezTo>
                  <a:lnTo>
                    <a:pt x="1904" y="471"/>
                  </a:lnTo>
                  <a:cubicBezTo>
                    <a:pt x="1910" y="480"/>
                    <a:pt x="1917" y="488"/>
                    <a:pt x="1924" y="497"/>
                  </a:cubicBezTo>
                  <a:lnTo>
                    <a:pt x="1924" y="466"/>
                  </a:lnTo>
                  <a:close/>
                  <a:moveTo>
                    <a:pt x="1613" y="0"/>
                  </a:moveTo>
                  <a:lnTo>
                    <a:pt x="93" y="156"/>
                  </a:lnTo>
                  <a:cubicBezTo>
                    <a:pt x="31" y="497"/>
                    <a:pt x="0" y="869"/>
                    <a:pt x="0" y="1210"/>
                  </a:cubicBezTo>
                  <a:cubicBezTo>
                    <a:pt x="0" y="4715"/>
                    <a:pt x="3413" y="7538"/>
                    <a:pt x="6949" y="7538"/>
                  </a:cubicBezTo>
                  <a:lnTo>
                    <a:pt x="7352" y="7538"/>
                  </a:lnTo>
                  <a:cubicBezTo>
                    <a:pt x="7387" y="7539"/>
                    <a:pt x="7422" y="7539"/>
                    <a:pt x="7456" y="7539"/>
                  </a:cubicBezTo>
                  <a:cubicBezTo>
                    <a:pt x="8875" y="7539"/>
                    <a:pt x="10197" y="6923"/>
                    <a:pt x="11105" y="5863"/>
                  </a:cubicBezTo>
                  <a:lnTo>
                    <a:pt x="11105" y="5863"/>
                  </a:lnTo>
                  <a:cubicBezTo>
                    <a:pt x="10770" y="5878"/>
                    <a:pt x="10447" y="5886"/>
                    <a:pt x="10134" y="5886"/>
                  </a:cubicBezTo>
                  <a:cubicBezTo>
                    <a:pt x="4165" y="5886"/>
                    <a:pt x="2197" y="3171"/>
                    <a:pt x="1489" y="1520"/>
                  </a:cubicBezTo>
                  <a:cubicBezTo>
                    <a:pt x="1245" y="1123"/>
                    <a:pt x="1452" y="605"/>
                    <a:pt x="1904" y="471"/>
                  </a:cubicBezTo>
                  <a:lnTo>
                    <a:pt x="1904" y="471"/>
                  </a:lnTo>
                  <a:cubicBezTo>
                    <a:pt x="1789" y="322"/>
                    <a:pt x="1701" y="147"/>
                    <a:pt x="161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4068145" y="3641136"/>
              <a:ext cx="102946" cy="88270"/>
            </a:xfrm>
            <a:custGeom>
              <a:avLst/>
              <a:gdLst/>
              <a:ahLst/>
              <a:cxnLst/>
              <a:rect l="l" t="t" r="r" b="b"/>
              <a:pathLst>
                <a:path w="3816" h="3272" extrusionOk="0">
                  <a:moveTo>
                    <a:pt x="2320" y="1"/>
                  </a:moveTo>
                  <a:cubicBezTo>
                    <a:pt x="1810" y="1"/>
                    <a:pt x="1233" y="242"/>
                    <a:pt x="776" y="700"/>
                  </a:cubicBezTo>
                  <a:cubicBezTo>
                    <a:pt x="0" y="1475"/>
                    <a:pt x="434" y="3150"/>
                    <a:pt x="434" y="3150"/>
                  </a:cubicBezTo>
                  <a:cubicBezTo>
                    <a:pt x="434" y="3150"/>
                    <a:pt x="902" y="3272"/>
                    <a:pt x="1457" y="3272"/>
                  </a:cubicBezTo>
                  <a:cubicBezTo>
                    <a:pt x="1953" y="3272"/>
                    <a:pt x="2519" y="3175"/>
                    <a:pt x="2885" y="2809"/>
                  </a:cubicBezTo>
                  <a:cubicBezTo>
                    <a:pt x="3660" y="2034"/>
                    <a:pt x="3816" y="948"/>
                    <a:pt x="3226" y="359"/>
                  </a:cubicBezTo>
                  <a:cubicBezTo>
                    <a:pt x="2997" y="117"/>
                    <a:pt x="2675" y="1"/>
                    <a:pt x="2320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976934" y="3399741"/>
              <a:ext cx="159842" cy="118350"/>
            </a:xfrm>
            <a:custGeom>
              <a:avLst/>
              <a:gdLst/>
              <a:ahLst/>
              <a:cxnLst/>
              <a:rect l="l" t="t" r="r" b="b"/>
              <a:pathLst>
                <a:path w="5925" h="4387" extrusionOk="0">
                  <a:moveTo>
                    <a:pt x="5459" y="1"/>
                  </a:moveTo>
                  <a:cubicBezTo>
                    <a:pt x="4064" y="1"/>
                    <a:pt x="2947" y="1149"/>
                    <a:pt x="2947" y="2544"/>
                  </a:cubicBezTo>
                  <a:cubicBezTo>
                    <a:pt x="2947" y="2389"/>
                    <a:pt x="2947" y="2265"/>
                    <a:pt x="2916" y="2141"/>
                  </a:cubicBezTo>
                  <a:cubicBezTo>
                    <a:pt x="2730" y="931"/>
                    <a:pt x="1675" y="32"/>
                    <a:pt x="434" y="32"/>
                  </a:cubicBezTo>
                  <a:cubicBezTo>
                    <a:pt x="186" y="32"/>
                    <a:pt x="0" y="218"/>
                    <a:pt x="0" y="435"/>
                  </a:cubicBezTo>
                  <a:lnTo>
                    <a:pt x="0" y="1676"/>
                  </a:lnTo>
                  <a:cubicBezTo>
                    <a:pt x="0" y="2482"/>
                    <a:pt x="403" y="3258"/>
                    <a:pt x="1055" y="3723"/>
                  </a:cubicBezTo>
                  <a:lnTo>
                    <a:pt x="1179" y="3816"/>
                  </a:lnTo>
                  <a:cubicBezTo>
                    <a:pt x="1695" y="4196"/>
                    <a:pt x="2329" y="4386"/>
                    <a:pt x="2957" y="4386"/>
                  </a:cubicBezTo>
                  <a:cubicBezTo>
                    <a:pt x="3047" y="4386"/>
                    <a:pt x="3137" y="4382"/>
                    <a:pt x="3226" y="4375"/>
                  </a:cubicBezTo>
                  <a:cubicBezTo>
                    <a:pt x="3784" y="4313"/>
                    <a:pt x="4312" y="4126"/>
                    <a:pt x="4746" y="3816"/>
                  </a:cubicBezTo>
                  <a:lnTo>
                    <a:pt x="4870" y="3723"/>
                  </a:lnTo>
                  <a:cubicBezTo>
                    <a:pt x="5522" y="3258"/>
                    <a:pt x="5925" y="2482"/>
                    <a:pt x="5925" y="1676"/>
                  </a:cubicBezTo>
                  <a:lnTo>
                    <a:pt x="5925" y="435"/>
                  </a:lnTo>
                  <a:lnTo>
                    <a:pt x="5894" y="435"/>
                  </a:lnTo>
                  <a:cubicBezTo>
                    <a:pt x="5894" y="187"/>
                    <a:pt x="5708" y="1"/>
                    <a:pt x="5459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4104133" y="3517525"/>
              <a:ext cx="92911" cy="64692"/>
            </a:xfrm>
            <a:custGeom>
              <a:avLst/>
              <a:gdLst/>
              <a:ahLst/>
              <a:cxnLst/>
              <a:rect l="l" t="t" r="r" b="b"/>
              <a:pathLst>
                <a:path w="3444" h="2398" extrusionOk="0">
                  <a:moveTo>
                    <a:pt x="3216" y="1"/>
                  </a:moveTo>
                  <a:cubicBezTo>
                    <a:pt x="3198" y="1"/>
                    <a:pt x="3180" y="3"/>
                    <a:pt x="3164" y="9"/>
                  </a:cubicBezTo>
                  <a:lnTo>
                    <a:pt x="2823" y="102"/>
                  </a:lnTo>
                  <a:cubicBezTo>
                    <a:pt x="2202" y="257"/>
                    <a:pt x="1613" y="567"/>
                    <a:pt x="1086" y="970"/>
                  </a:cubicBezTo>
                  <a:cubicBezTo>
                    <a:pt x="682" y="1280"/>
                    <a:pt x="341" y="1653"/>
                    <a:pt x="62" y="2087"/>
                  </a:cubicBezTo>
                  <a:cubicBezTo>
                    <a:pt x="0" y="2180"/>
                    <a:pt x="31" y="2304"/>
                    <a:pt x="124" y="2366"/>
                  </a:cubicBezTo>
                  <a:cubicBezTo>
                    <a:pt x="155" y="2397"/>
                    <a:pt x="186" y="2397"/>
                    <a:pt x="248" y="2397"/>
                  </a:cubicBezTo>
                  <a:cubicBezTo>
                    <a:pt x="310" y="2397"/>
                    <a:pt x="372" y="2366"/>
                    <a:pt x="403" y="2304"/>
                  </a:cubicBezTo>
                  <a:cubicBezTo>
                    <a:pt x="651" y="1901"/>
                    <a:pt x="962" y="1560"/>
                    <a:pt x="1334" y="1280"/>
                  </a:cubicBezTo>
                  <a:cubicBezTo>
                    <a:pt x="1799" y="908"/>
                    <a:pt x="2358" y="660"/>
                    <a:pt x="2947" y="474"/>
                  </a:cubicBezTo>
                  <a:lnTo>
                    <a:pt x="3257" y="381"/>
                  </a:lnTo>
                  <a:cubicBezTo>
                    <a:pt x="3381" y="350"/>
                    <a:pt x="3443" y="257"/>
                    <a:pt x="3412" y="133"/>
                  </a:cubicBezTo>
                  <a:cubicBezTo>
                    <a:pt x="3387" y="56"/>
                    <a:pt x="3298" y="1"/>
                    <a:pt x="321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4160192" y="3466079"/>
              <a:ext cx="82039" cy="81094"/>
            </a:xfrm>
            <a:custGeom>
              <a:avLst/>
              <a:gdLst/>
              <a:ahLst/>
              <a:cxnLst/>
              <a:rect l="l" t="t" r="r" b="b"/>
              <a:pathLst>
                <a:path w="3041" h="3006" extrusionOk="0">
                  <a:moveTo>
                    <a:pt x="1508" y="1"/>
                  </a:moveTo>
                  <a:cubicBezTo>
                    <a:pt x="1347" y="1"/>
                    <a:pt x="1184" y="28"/>
                    <a:pt x="1024" y="85"/>
                  </a:cubicBezTo>
                  <a:cubicBezTo>
                    <a:pt x="31" y="458"/>
                    <a:pt x="0" y="1823"/>
                    <a:pt x="962" y="2226"/>
                  </a:cubicBezTo>
                  <a:cubicBezTo>
                    <a:pt x="1396" y="2412"/>
                    <a:pt x="1799" y="2629"/>
                    <a:pt x="2172" y="2908"/>
                  </a:cubicBezTo>
                  <a:cubicBezTo>
                    <a:pt x="2249" y="2974"/>
                    <a:pt x="2345" y="3005"/>
                    <a:pt x="2442" y="3005"/>
                  </a:cubicBezTo>
                  <a:cubicBezTo>
                    <a:pt x="2618" y="3005"/>
                    <a:pt x="2794" y="2902"/>
                    <a:pt x="2854" y="2722"/>
                  </a:cubicBezTo>
                  <a:cubicBezTo>
                    <a:pt x="3040" y="2164"/>
                    <a:pt x="3040" y="1605"/>
                    <a:pt x="2916" y="1047"/>
                  </a:cubicBezTo>
                  <a:cubicBezTo>
                    <a:pt x="2719" y="407"/>
                    <a:pt x="2131" y="1"/>
                    <a:pt x="1508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4272311" y="3438157"/>
              <a:ext cx="64476" cy="63532"/>
            </a:xfrm>
            <a:custGeom>
              <a:avLst/>
              <a:gdLst/>
              <a:ahLst/>
              <a:cxnLst/>
              <a:rect l="l" t="t" r="r" b="b"/>
              <a:pathLst>
                <a:path w="2390" h="2355" extrusionOk="0">
                  <a:moveTo>
                    <a:pt x="1202" y="0"/>
                  </a:moveTo>
                  <a:cubicBezTo>
                    <a:pt x="714" y="0"/>
                    <a:pt x="267" y="317"/>
                    <a:pt x="94" y="810"/>
                  </a:cubicBezTo>
                  <a:cubicBezTo>
                    <a:pt x="1" y="1245"/>
                    <a:pt x="1" y="1710"/>
                    <a:pt x="156" y="2144"/>
                  </a:cubicBezTo>
                  <a:cubicBezTo>
                    <a:pt x="195" y="2279"/>
                    <a:pt x="317" y="2354"/>
                    <a:pt x="449" y="2354"/>
                  </a:cubicBezTo>
                  <a:cubicBezTo>
                    <a:pt x="530" y="2354"/>
                    <a:pt x="613" y="2327"/>
                    <a:pt x="683" y="2268"/>
                  </a:cubicBezTo>
                  <a:cubicBezTo>
                    <a:pt x="963" y="2051"/>
                    <a:pt x="1273" y="1865"/>
                    <a:pt x="1614" y="1741"/>
                  </a:cubicBezTo>
                  <a:cubicBezTo>
                    <a:pt x="2389" y="1431"/>
                    <a:pt x="2358" y="345"/>
                    <a:pt x="1583" y="66"/>
                  </a:cubicBezTo>
                  <a:cubicBezTo>
                    <a:pt x="1456" y="21"/>
                    <a:pt x="1327" y="0"/>
                    <a:pt x="1202" y="0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4233004" y="3376271"/>
              <a:ext cx="52741" cy="56761"/>
            </a:xfrm>
            <a:custGeom>
              <a:avLst/>
              <a:gdLst/>
              <a:ahLst/>
              <a:cxnLst/>
              <a:rect l="l" t="t" r="r" b="b"/>
              <a:pathLst>
                <a:path w="1955" h="2104" extrusionOk="0">
                  <a:moveTo>
                    <a:pt x="937" y="1"/>
                  </a:moveTo>
                  <a:cubicBezTo>
                    <a:pt x="405" y="1"/>
                    <a:pt x="0" y="424"/>
                    <a:pt x="0" y="964"/>
                  </a:cubicBezTo>
                  <a:cubicBezTo>
                    <a:pt x="31" y="1336"/>
                    <a:pt x="155" y="1677"/>
                    <a:pt x="372" y="1988"/>
                  </a:cubicBezTo>
                  <a:cubicBezTo>
                    <a:pt x="419" y="2065"/>
                    <a:pt x="504" y="2104"/>
                    <a:pt x="589" y="2104"/>
                  </a:cubicBezTo>
                  <a:cubicBezTo>
                    <a:pt x="675" y="2104"/>
                    <a:pt x="760" y="2065"/>
                    <a:pt x="807" y="1988"/>
                  </a:cubicBezTo>
                  <a:cubicBezTo>
                    <a:pt x="993" y="1739"/>
                    <a:pt x="1210" y="1522"/>
                    <a:pt x="1427" y="1336"/>
                  </a:cubicBezTo>
                  <a:cubicBezTo>
                    <a:pt x="1954" y="902"/>
                    <a:pt x="1675" y="33"/>
                    <a:pt x="993" y="2"/>
                  </a:cubicBezTo>
                  <a:cubicBezTo>
                    <a:pt x="974" y="1"/>
                    <a:pt x="955" y="1"/>
                    <a:pt x="937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145948" y="3598700"/>
              <a:ext cx="59836" cy="48182"/>
            </a:xfrm>
            <a:custGeom>
              <a:avLst/>
              <a:gdLst/>
              <a:ahLst/>
              <a:cxnLst/>
              <a:rect l="l" t="t" r="r" b="b"/>
              <a:pathLst>
                <a:path w="2218" h="1786" extrusionOk="0">
                  <a:moveTo>
                    <a:pt x="1322" y="1"/>
                  </a:moveTo>
                  <a:cubicBezTo>
                    <a:pt x="1285" y="1"/>
                    <a:pt x="1248" y="3"/>
                    <a:pt x="1211" y="8"/>
                  </a:cubicBezTo>
                  <a:cubicBezTo>
                    <a:pt x="373" y="8"/>
                    <a:pt x="1" y="1063"/>
                    <a:pt x="652" y="1590"/>
                  </a:cubicBezTo>
                  <a:cubicBezTo>
                    <a:pt x="828" y="1726"/>
                    <a:pt x="1020" y="1786"/>
                    <a:pt x="1206" y="1786"/>
                  </a:cubicBezTo>
                  <a:cubicBezTo>
                    <a:pt x="1740" y="1786"/>
                    <a:pt x="2217" y="1290"/>
                    <a:pt x="2079" y="691"/>
                  </a:cubicBezTo>
                  <a:cubicBezTo>
                    <a:pt x="2051" y="294"/>
                    <a:pt x="1711" y="1"/>
                    <a:pt x="1322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4272311" y="3598700"/>
              <a:ext cx="59836" cy="48182"/>
            </a:xfrm>
            <a:custGeom>
              <a:avLst/>
              <a:gdLst/>
              <a:ahLst/>
              <a:cxnLst/>
              <a:rect l="l" t="t" r="r" b="b"/>
              <a:pathLst>
                <a:path w="2218" h="1786" extrusionOk="0">
                  <a:moveTo>
                    <a:pt x="1322" y="1"/>
                  </a:moveTo>
                  <a:cubicBezTo>
                    <a:pt x="1285" y="1"/>
                    <a:pt x="1248" y="3"/>
                    <a:pt x="1211" y="8"/>
                  </a:cubicBezTo>
                  <a:cubicBezTo>
                    <a:pt x="373" y="8"/>
                    <a:pt x="1" y="1063"/>
                    <a:pt x="652" y="1590"/>
                  </a:cubicBezTo>
                  <a:cubicBezTo>
                    <a:pt x="828" y="1726"/>
                    <a:pt x="1020" y="1786"/>
                    <a:pt x="1206" y="1786"/>
                  </a:cubicBezTo>
                  <a:cubicBezTo>
                    <a:pt x="1740" y="1786"/>
                    <a:pt x="2217" y="1290"/>
                    <a:pt x="2079" y="691"/>
                  </a:cubicBezTo>
                  <a:cubicBezTo>
                    <a:pt x="2051" y="294"/>
                    <a:pt x="1711" y="1"/>
                    <a:pt x="1322" y="1"/>
                  </a:cubicBez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4186118" y="3584159"/>
              <a:ext cx="11762" cy="20638"/>
            </a:xfrm>
            <a:custGeom>
              <a:avLst/>
              <a:gdLst/>
              <a:ahLst/>
              <a:cxnLst/>
              <a:rect l="l" t="t" r="r" b="b"/>
              <a:pathLst>
                <a:path w="436" h="765" extrusionOk="0">
                  <a:moveTo>
                    <a:pt x="250" y="1"/>
                  </a:moveTo>
                  <a:cubicBezTo>
                    <a:pt x="221" y="1"/>
                    <a:pt x="189" y="7"/>
                    <a:pt x="156" y="20"/>
                  </a:cubicBezTo>
                  <a:cubicBezTo>
                    <a:pt x="63" y="20"/>
                    <a:pt x="1" y="113"/>
                    <a:pt x="1" y="206"/>
                  </a:cubicBezTo>
                  <a:lnTo>
                    <a:pt x="1" y="547"/>
                  </a:lnTo>
                  <a:cubicBezTo>
                    <a:pt x="1" y="672"/>
                    <a:pt x="94" y="765"/>
                    <a:pt x="218" y="765"/>
                  </a:cubicBezTo>
                  <a:cubicBezTo>
                    <a:pt x="342" y="765"/>
                    <a:pt x="435" y="672"/>
                    <a:pt x="435" y="547"/>
                  </a:cubicBezTo>
                  <a:lnTo>
                    <a:pt x="435" y="206"/>
                  </a:lnTo>
                  <a:cubicBezTo>
                    <a:pt x="435" y="84"/>
                    <a:pt x="358" y="1"/>
                    <a:pt x="25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4222942" y="3593224"/>
              <a:ext cx="39981" cy="17427"/>
            </a:xfrm>
            <a:custGeom>
              <a:avLst/>
              <a:gdLst/>
              <a:ahLst/>
              <a:cxnLst/>
              <a:rect l="l" t="t" r="r" b="b"/>
              <a:pathLst>
                <a:path w="1482" h="646" extrusionOk="0">
                  <a:moveTo>
                    <a:pt x="207" y="0"/>
                  </a:moveTo>
                  <a:cubicBezTo>
                    <a:pt x="162" y="0"/>
                    <a:pt x="120" y="17"/>
                    <a:pt x="94" y="56"/>
                  </a:cubicBezTo>
                  <a:cubicBezTo>
                    <a:pt x="1" y="118"/>
                    <a:pt x="1" y="274"/>
                    <a:pt x="63" y="367"/>
                  </a:cubicBezTo>
                  <a:cubicBezTo>
                    <a:pt x="218" y="553"/>
                    <a:pt x="466" y="646"/>
                    <a:pt x="714" y="646"/>
                  </a:cubicBezTo>
                  <a:cubicBezTo>
                    <a:pt x="962" y="646"/>
                    <a:pt x="1180" y="553"/>
                    <a:pt x="1366" y="367"/>
                  </a:cubicBezTo>
                  <a:cubicBezTo>
                    <a:pt x="1481" y="205"/>
                    <a:pt x="1339" y="9"/>
                    <a:pt x="1182" y="9"/>
                  </a:cubicBezTo>
                  <a:cubicBezTo>
                    <a:pt x="1128" y="9"/>
                    <a:pt x="1072" y="32"/>
                    <a:pt x="1024" y="87"/>
                  </a:cubicBezTo>
                  <a:cubicBezTo>
                    <a:pt x="947" y="180"/>
                    <a:pt x="831" y="227"/>
                    <a:pt x="710" y="227"/>
                  </a:cubicBezTo>
                  <a:cubicBezTo>
                    <a:pt x="590" y="227"/>
                    <a:pt x="466" y="180"/>
                    <a:pt x="373" y="87"/>
                  </a:cubicBezTo>
                  <a:cubicBezTo>
                    <a:pt x="337" y="33"/>
                    <a:pt x="269" y="0"/>
                    <a:pt x="20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4276519" y="3581354"/>
              <a:ext cx="33911" cy="23443"/>
            </a:xfrm>
            <a:custGeom>
              <a:avLst/>
              <a:gdLst/>
              <a:ahLst/>
              <a:cxnLst/>
              <a:rect l="l" t="t" r="r" b="b"/>
              <a:pathLst>
                <a:path w="1257" h="869" extrusionOk="0">
                  <a:moveTo>
                    <a:pt x="632" y="0"/>
                  </a:moveTo>
                  <a:cubicBezTo>
                    <a:pt x="318" y="0"/>
                    <a:pt x="0" y="217"/>
                    <a:pt x="31" y="651"/>
                  </a:cubicBezTo>
                  <a:cubicBezTo>
                    <a:pt x="31" y="791"/>
                    <a:pt x="132" y="861"/>
                    <a:pt x="233" y="861"/>
                  </a:cubicBezTo>
                  <a:cubicBezTo>
                    <a:pt x="333" y="861"/>
                    <a:pt x="434" y="791"/>
                    <a:pt x="434" y="651"/>
                  </a:cubicBezTo>
                  <a:cubicBezTo>
                    <a:pt x="419" y="543"/>
                    <a:pt x="520" y="489"/>
                    <a:pt x="620" y="489"/>
                  </a:cubicBezTo>
                  <a:cubicBezTo>
                    <a:pt x="721" y="489"/>
                    <a:pt x="822" y="543"/>
                    <a:pt x="807" y="651"/>
                  </a:cubicBezTo>
                  <a:cubicBezTo>
                    <a:pt x="807" y="776"/>
                    <a:pt x="900" y="869"/>
                    <a:pt x="1024" y="869"/>
                  </a:cubicBezTo>
                  <a:cubicBezTo>
                    <a:pt x="1117" y="869"/>
                    <a:pt x="1210" y="776"/>
                    <a:pt x="1210" y="651"/>
                  </a:cubicBezTo>
                  <a:cubicBezTo>
                    <a:pt x="1256" y="217"/>
                    <a:pt x="946" y="0"/>
                    <a:pt x="6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2"/>
          <p:cNvGrpSpPr/>
          <p:nvPr/>
        </p:nvGrpSpPr>
        <p:grpSpPr>
          <a:xfrm>
            <a:off x="4355841" y="1342530"/>
            <a:ext cx="431289" cy="431258"/>
            <a:chOff x="3966871" y="2762937"/>
            <a:chExt cx="376606" cy="376579"/>
          </a:xfrm>
        </p:grpSpPr>
        <p:sp>
          <p:nvSpPr>
            <p:cNvPr id="409" name="Google Shape;409;p32"/>
            <p:cNvSpPr/>
            <p:nvPr/>
          </p:nvSpPr>
          <p:spPr>
            <a:xfrm>
              <a:off x="3966871" y="2842440"/>
              <a:ext cx="375770" cy="210047"/>
            </a:xfrm>
            <a:custGeom>
              <a:avLst/>
              <a:gdLst/>
              <a:ahLst/>
              <a:cxnLst/>
              <a:rect l="l" t="t" r="r" b="b"/>
              <a:pathLst>
                <a:path w="13929" h="7786" extrusionOk="0">
                  <a:moveTo>
                    <a:pt x="1" y="0"/>
                  </a:moveTo>
                  <a:lnTo>
                    <a:pt x="1" y="6731"/>
                  </a:lnTo>
                  <a:cubicBezTo>
                    <a:pt x="1" y="6731"/>
                    <a:pt x="1955" y="7786"/>
                    <a:pt x="6949" y="7786"/>
                  </a:cubicBezTo>
                  <a:cubicBezTo>
                    <a:pt x="11943" y="7786"/>
                    <a:pt x="13929" y="6731"/>
                    <a:pt x="13929" y="6731"/>
                  </a:cubicBezTo>
                  <a:lnTo>
                    <a:pt x="13929" y="0"/>
                  </a:ln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3967708" y="2842440"/>
              <a:ext cx="375770" cy="204193"/>
            </a:xfrm>
            <a:custGeom>
              <a:avLst/>
              <a:gdLst/>
              <a:ahLst/>
              <a:cxnLst/>
              <a:rect l="l" t="t" r="r" b="b"/>
              <a:pathLst>
                <a:path w="13929" h="7569" extrusionOk="0">
                  <a:moveTo>
                    <a:pt x="1" y="0"/>
                  </a:moveTo>
                  <a:lnTo>
                    <a:pt x="1" y="6762"/>
                  </a:lnTo>
                  <a:cubicBezTo>
                    <a:pt x="1" y="6762"/>
                    <a:pt x="900" y="7259"/>
                    <a:pt x="3103" y="7569"/>
                  </a:cubicBezTo>
                  <a:cubicBezTo>
                    <a:pt x="1738" y="5367"/>
                    <a:pt x="2110" y="3102"/>
                    <a:pt x="2482" y="1551"/>
                  </a:cubicBezTo>
                  <a:cubicBezTo>
                    <a:pt x="2544" y="1396"/>
                    <a:pt x="2700" y="1272"/>
                    <a:pt x="2886" y="1272"/>
                  </a:cubicBezTo>
                  <a:lnTo>
                    <a:pt x="13929" y="1272"/>
                  </a:lnTo>
                  <a:lnTo>
                    <a:pt x="13929" y="0"/>
                  </a:lnTo>
                  <a:close/>
                </a:path>
              </a:pathLst>
            </a:custGeom>
            <a:solidFill>
              <a:srgbClr val="FFE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3966871" y="2825687"/>
              <a:ext cx="375770" cy="34342"/>
            </a:xfrm>
            <a:custGeom>
              <a:avLst/>
              <a:gdLst/>
              <a:ahLst/>
              <a:cxnLst/>
              <a:rect l="l" t="t" r="r" b="b"/>
              <a:pathLst>
                <a:path w="13929" h="1273" extrusionOk="0">
                  <a:moveTo>
                    <a:pt x="621" y="1"/>
                  </a:moveTo>
                  <a:cubicBezTo>
                    <a:pt x="280" y="1"/>
                    <a:pt x="1" y="249"/>
                    <a:pt x="1" y="590"/>
                  </a:cubicBezTo>
                  <a:lnTo>
                    <a:pt x="1" y="652"/>
                  </a:lnTo>
                  <a:cubicBezTo>
                    <a:pt x="1" y="993"/>
                    <a:pt x="280" y="1273"/>
                    <a:pt x="621" y="1273"/>
                  </a:cubicBezTo>
                  <a:lnTo>
                    <a:pt x="13339" y="1273"/>
                  </a:lnTo>
                  <a:cubicBezTo>
                    <a:pt x="13649" y="1273"/>
                    <a:pt x="13929" y="993"/>
                    <a:pt x="13929" y="652"/>
                  </a:cubicBezTo>
                  <a:lnTo>
                    <a:pt x="13929" y="590"/>
                  </a:lnTo>
                  <a:cubicBezTo>
                    <a:pt x="13929" y="280"/>
                    <a:pt x="13649" y="1"/>
                    <a:pt x="13339" y="1"/>
                  </a:cubicBezTo>
                  <a:close/>
                </a:path>
              </a:pathLst>
            </a:custGeom>
            <a:solidFill>
              <a:srgbClr val="FF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161029" y="2950377"/>
              <a:ext cx="141443" cy="22634"/>
            </a:xfrm>
            <a:custGeom>
              <a:avLst/>
              <a:gdLst/>
              <a:ahLst/>
              <a:cxnLst/>
              <a:rect l="l" t="t" r="r" b="b"/>
              <a:pathLst>
                <a:path w="5243" h="839" extrusionOk="0">
                  <a:moveTo>
                    <a:pt x="0" y="1"/>
                  </a:moveTo>
                  <a:lnTo>
                    <a:pt x="0" y="838"/>
                  </a:lnTo>
                  <a:lnTo>
                    <a:pt x="5243" y="838"/>
                  </a:lnTo>
                  <a:lnTo>
                    <a:pt x="5243" y="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161029" y="2894318"/>
              <a:ext cx="141443" cy="22607"/>
            </a:xfrm>
            <a:custGeom>
              <a:avLst/>
              <a:gdLst/>
              <a:ahLst/>
              <a:cxnLst/>
              <a:rect l="l" t="t" r="r" b="b"/>
              <a:pathLst>
                <a:path w="5243" h="838" extrusionOk="0">
                  <a:moveTo>
                    <a:pt x="0" y="0"/>
                  </a:moveTo>
                  <a:lnTo>
                    <a:pt x="0" y="838"/>
                  </a:lnTo>
                  <a:lnTo>
                    <a:pt x="5243" y="838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217924" y="2762937"/>
              <a:ext cx="90402" cy="266969"/>
            </a:xfrm>
            <a:custGeom>
              <a:avLst/>
              <a:gdLst/>
              <a:ahLst/>
              <a:cxnLst/>
              <a:rect l="l" t="t" r="r" b="b"/>
              <a:pathLst>
                <a:path w="3351" h="9896" extrusionOk="0">
                  <a:moveTo>
                    <a:pt x="1676" y="0"/>
                  </a:moveTo>
                  <a:cubicBezTo>
                    <a:pt x="745" y="0"/>
                    <a:pt x="1" y="745"/>
                    <a:pt x="1" y="1675"/>
                  </a:cubicBezTo>
                  <a:lnTo>
                    <a:pt x="1" y="2327"/>
                  </a:lnTo>
                  <a:lnTo>
                    <a:pt x="1024" y="2327"/>
                  </a:lnTo>
                  <a:lnTo>
                    <a:pt x="1024" y="1675"/>
                  </a:lnTo>
                  <a:cubicBezTo>
                    <a:pt x="1024" y="1335"/>
                    <a:pt x="1309" y="1047"/>
                    <a:pt x="1666" y="1047"/>
                  </a:cubicBezTo>
                  <a:cubicBezTo>
                    <a:pt x="1700" y="1047"/>
                    <a:pt x="1734" y="1050"/>
                    <a:pt x="1769" y="1055"/>
                  </a:cubicBezTo>
                  <a:cubicBezTo>
                    <a:pt x="2079" y="1117"/>
                    <a:pt x="2296" y="1396"/>
                    <a:pt x="2296" y="1706"/>
                  </a:cubicBezTo>
                  <a:lnTo>
                    <a:pt x="2296" y="9895"/>
                  </a:lnTo>
                  <a:lnTo>
                    <a:pt x="3351" y="9895"/>
                  </a:lnTo>
                  <a:lnTo>
                    <a:pt x="3351" y="1675"/>
                  </a:lnTo>
                  <a:cubicBezTo>
                    <a:pt x="3351" y="745"/>
                    <a:pt x="2606" y="0"/>
                    <a:pt x="1676" y="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4092398" y="2762937"/>
              <a:ext cx="91238" cy="266969"/>
            </a:xfrm>
            <a:custGeom>
              <a:avLst/>
              <a:gdLst/>
              <a:ahLst/>
              <a:cxnLst/>
              <a:rect l="l" t="t" r="r" b="b"/>
              <a:pathLst>
                <a:path w="3382" h="9896" extrusionOk="0">
                  <a:moveTo>
                    <a:pt x="1676" y="0"/>
                  </a:moveTo>
                  <a:cubicBezTo>
                    <a:pt x="745" y="0"/>
                    <a:pt x="1" y="745"/>
                    <a:pt x="1" y="1675"/>
                  </a:cubicBezTo>
                  <a:lnTo>
                    <a:pt x="1" y="2327"/>
                  </a:lnTo>
                  <a:lnTo>
                    <a:pt x="1055" y="2327"/>
                  </a:lnTo>
                  <a:lnTo>
                    <a:pt x="1055" y="1675"/>
                  </a:lnTo>
                  <a:cubicBezTo>
                    <a:pt x="1055" y="1335"/>
                    <a:pt x="1340" y="1047"/>
                    <a:pt x="1673" y="1047"/>
                  </a:cubicBezTo>
                  <a:cubicBezTo>
                    <a:pt x="1705" y="1047"/>
                    <a:pt x="1737" y="1050"/>
                    <a:pt x="1769" y="1055"/>
                  </a:cubicBezTo>
                  <a:cubicBezTo>
                    <a:pt x="2079" y="1117"/>
                    <a:pt x="2296" y="1396"/>
                    <a:pt x="2327" y="1706"/>
                  </a:cubicBezTo>
                  <a:lnTo>
                    <a:pt x="2327" y="9895"/>
                  </a:lnTo>
                  <a:lnTo>
                    <a:pt x="3382" y="9895"/>
                  </a:lnTo>
                  <a:lnTo>
                    <a:pt x="3382" y="1675"/>
                  </a:lnTo>
                  <a:cubicBezTo>
                    <a:pt x="3382" y="745"/>
                    <a:pt x="2606" y="0"/>
                    <a:pt x="1676" y="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966871" y="3007273"/>
              <a:ext cx="375770" cy="131407"/>
            </a:xfrm>
            <a:custGeom>
              <a:avLst/>
              <a:gdLst/>
              <a:ahLst/>
              <a:cxnLst/>
              <a:rect l="l" t="t" r="r" b="b"/>
              <a:pathLst>
                <a:path w="13929" h="4871" extrusionOk="0">
                  <a:moveTo>
                    <a:pt x="1056" y="1"/>
                  </a:moveTo>
                  <a:cubicBezTo>
                    <a:pt x="776" y="1"/>
                    <a:pt x="528" y="125"/>
                    <a:pt x="311" y="311"/>
                  </a:cubicBezTo>
                  <a:lnTo>
                    <a:pt x="1" y="621"/>
                  </a:lnTo>
                  <a:lnTo>
                    <a:pt x="1" y="3599"/>
                  </a:lnTo>
                  <a:cubicBezTo>
                    <a:pt x="1" y="4313"/>
                    <a:pt x="559" y="4871"/>
                    <a:pt x="1273" y="4871"/>
                  </a:cubicBezTo>
                  <a:lnTo>
                    <a:pt x="12657" y="4871"/>
                  </a:lnTo>
                  <a:cubicBezTo>
                    <a:pt x="13370" y="4871"/>
                    <a:pt x="13929" y="4313"/>
                    <a:pt x="13929" y="3599"/>
                  </a:cubicBezTo>
                  <a:lnTo>
                    <a:pt x="13929" y="621"/>
                  </a:lnTo>
                  <a:lnTo>
                    <a:pt x="13618" y="342"/>
                  </a:lnTo>
                  <a:cubicBezTo>
                    <a:pt x="13417" y="141"/>
                    <a:pt x="13145" y="40"/>
                    <a:pt x="12874" y="40"/>
                  </a:cubicBezTo>
                  <a:cubicBezTo>
                    <a:pt x="12602" y="40"/>
                    <a:pt x="12331" y="141"/>
                    <a:pt x="12129" y="342"/>
                  </a:cubicBezTo>
                  <a:cubicBezTo>
                    <a:pt x="11943" y="528"/>
                    <a:pt x="11664" y="621"/>
                    <a:pt x="11416" y="621"/>
                  </a:cubicBezTo>
                  <a:cubicBezTo>
                    <a:pt x="11137" y="621"/>
                    <a:pt x="10858" y="528"/>
                    <a:pt x="10672" y="342"/>
                  </a:cubicBezTo>
                  <a:cubicBezTo>
                    <a:pt x="10470" y="125"/>
                    <a:pt x="10198" y="16"/>
                    <a:pt x="9927" y="16"/>
                  </a:cubicBezTo>
                  <a:cubicBezTo>
                    <a:pt x="9656" y="16"/>
                    <a:pt x="9384" y="125"/>
                    <a:pt x="9183" y="342"/>
                  </a:cubicBezTo>
                  <a:cubicBezTo>
                    <a:pt x="8996" y="528"/>
                    <a:pt x="8717" y="621"/>
                    <a:pt x="8438" y="621"/>
                  </a:cubicBezTo>
                  <a:cubicBezTo>
                    <a:pt x="8159" y="621"/>
                    <a:pt x="7911" y="528"/>
                    <a:pt x="7725" y="342"/>
                  </a:cubicBezTo>
                  <a:cubicBezTo>
                    <a:pt x="7508" y="125"/>
                    <a:pt x="7259" y="32"/>
                    <a:pt x="6980" y="32"/>
                  </a:cubicBezTo>
                  <a:cubicBezTo>
                    <a:pt x="6701" y="32"/>
                    <a:pt x="6422" y="125"/>
                    <a:pt x="6236" y="342"/>
                  </a:cubicBezTo>
                  <a:cubicBezTo>
                    <a:pt x="6034" y="544"/>
                    <a:pt x="5763" y="645"/>
                    <a:pt x="5491" y="645"/>
                  </a:cubicBezTo>
                  <a:cubicBezTo>
                    <a:pt x="5220" y="645"/>
                    <a:pt x="4948" y="544"/>
                    <a:pt x="4747" y="342"/>
                  </a:cubicBezTo>
                  <a:cubicBezTo>
                    <a:pt x="4561" y="125"/>
                    <a:pt x="4282" y="32"/>
                    <a:pt x="4033" y="32"/>
                  </a:cubicBezTo>
                  <a:cubicBezTo>
                    <a:pt x="3909" y="32"/>
                    <a:pt x="3785" y="32"/>
                    <a:pt x="3692" y="63"/>
                  </a:cubicBezTo>
                  <a:cubicBezTo>
                    <a:pt x="3537" y="125"/>
                    <a:pt x="3382" y="218"/>
                    <a:pt x="3289" y="342"/>
                  </a:cubicBezTo>
                  <a:cubicBezTo>
                    <a:pt x="3134" y="497"/>
                    <a:pt x="2917" y="590"/>
                    <a:pt x="2700" y="621"/>
                  </a:cubicBezTo>
                  <a:lnTo>
                    <a:pt x="2544" y="621"/>
                  </a:lnTo>
                  <a:cubicBezTo>
                    <a:pt x="2265" y="621"/>
                    <a:pt x="1986" y="528"/>
                    <a:pt x="1800" y="311"/>
                  </a:cubicBezTo>
                  <a:cubicBezTo>
                    <a:pt x="1614" y="125"/>
                    <a:pt x="1335" y="1"/>
                    <a:pt x="1056" y="1"/>
                  </a:cubicBezTo>
                  <a:close/>
                </a:path>
              </a:pathLst>
            </a:custGeom>
            <a:solidFill>
              <a:srgbClr val="AAC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966871" y="3007273"/>
              <a:ext cx="190839" cy="132244"/>
            </a:xfrm>
            <a:custGeom>
              <a:avLst/>
              <a:gdLst/>
              <a:ahLst/>
              <a:cxnLst/>
              <a:rect l="l" t="t" r="r" b="b"/>
              <a:pathLst>
                <a:path w="7074" h="4902" extrusionOk="0">
                  <a:moveTo>
                    <a:pt x="1056" y="1"/>
                  </a:moveTo>
                  <a:cubicBezTo>
                    <a:pt x="776" y="1"/>
                    <a:pt x="528" y="125"/>
                    <a:pt x="311" y="311"/>
                  </a:cubicBezTo>
                  <a:lnTo>
                    <a:pt x="1" y="621"/>
                  </a:lnTo>
                  <a:lnTo>
                    <a:pt x="1" y="3599"/>
                  </a:lnTo>
                  <a:cubicBezTo>
                    <a:pt x="1" y="4313"/>
                    <a:pt x="559" y="4871"/>
                    <a:pt x="1273" y="4871"/>
                  </a:cubicBezTo>
                  <a:lnTo>
                    <a:pt x="7016" y="4871"/>
                  </a:lnTo>
                  <a:cubicBezTo>
                    <a:pt x="4572" y="3545"/>
                    <a:pt x="3315" y="2068"/>
                    <a:pt x="2700" y="621"/>
                  </a:cubicBezTo>
                  <a:lnTo>
                    <a:pt x="2544" y="621"/>
                  </a:lnTo>
                  <a:cubicBezTo>
                    <a:pt x="2265" y="621"/>
                    <a:pt x="1986" y="528"/>
                    <a:pt x="1800" y="311"/>
                  </a:cubicBezTo>
                  <a:cubicBezTo>
                    <a:pt x="1614" y="125"/>
                    <a:pt x="1335" y="1"/>
                    <a:pt x="1056" y="1"/>
                  </a:cubicBezTo>
                  <a:close/>
                  <a:moveTo>
                    <a:pt x="7016" y="4871"/>
                  </a:moveTo>
                  <a:cubicBezTo>
                    <a:pt x="7035" y="4881"/>
                    <a:pt x="7054" y="4892"/>
                    <a:pt x="7073" y="4902"/>
                  </a:cubicBezTo>
                  <a:lnTo>
                    <a:pt x="7073" y="4871"/>
                  </a:lnTo>
                  <a:close/>
                </a:path>
              </a:pathLst>
            </a:custGeom>
            <a:solidFill>
              <a:srgbClr val="8AB5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59782" y="3071506"/>
              <a:ext cx="59782" cy="47507"/>
            </a:xfrm>
            <a:custGeom>
              <a:avLst/>
              <a:gdLst/>
              <a:ahLst/>
              <a:cxnLst/>
              <a:rect l="l" t="t" r="r" b="b"/>
              <a:pathLst>
                <a:path w="2216" h="1761" extrusionOk="0">
                  <a:moveTo>
                    <a:pt x="1320" y="1"/>
                  </a:moveTo>
                  <a:cubicBezTo>
                    <a:pt x="1284" y="1"/>
                    <a:pt x="1247" y="3"/>
                    <a:pt x="1210" y="8"/>
                  </a:cubicBezTo>
                  <a:cubicBezTo>
                    <a:pt x="372" y="8"/>
                    <a:pt x="0" y="1063"/>
                    <a:pt x="651" y="1559"/>
                  </a:cubicBezTo>
                  <a:cubicBezTo>
                    <a:pt x="824" y="1699"/>
                    <a:pt x="1017" y="1760"/>
                    <a:pt x="1206" y="1760"/>
                  </a:cubicBezTo>
                  <a:cubicBezTo>
                    <a:pt x="1731" y="1760"/>
                    <a:pt x="2215" y="1284"/>
                    <a:pt x="2078" y="691"/>
                  </a:cubicBezTo>
                  <a:cubicBezTo>
                    <a:pt x="2022" y="294"/>
                    <a:pt x="1706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190812" y="3071506"/>
              <a:ext cx="58946" cy="47507"/>
            </a:xfrm>
            <a:custGeom>
              <a:avLst/>
              <a:gdLst/>
              <a:ahLst/>
              <a:cxnLst/>
              <a:rect l="l" t="t" r="r" b="b"/>
              <a:pathLst>
                <a:path w="2185" h="1761" extrusionOk="0">
                  <a:moveTo>
                    <a:pt x="871" y="1"/>
                  </a:moveTo>
                  <a:cubicBezTo>
                    <a:pt x="505" y="1"/>
                    <a:pt x="165" y="294"/>
                    <a:pt x="137" y="691"/>
                  </a:cubicBezTo>
                  <a:cubicBezTo>
                    <a:pt x="0" y="1284"/>
                    <a:pt x="468" y="1760"/>
                    <a:pt x="984" y="1760"/>
                  </a:cubicBezTo>
                  <a:cubicBezTo>
                    <a:pt x="1169" y="1760"/>
                    <a:pt x="1361" y="1699"/>
                    <a:pt x="1533" y="1559"/>
                  </a:cubicBezTo>
                  <a:cubicBezTo>
                    <a:pt x="2184" y="1032"/>
                    <a:pt x="1812" y="8"/>
                    <a:pt x="975" y="8"/>
                  </a:cubicBezTo>
                  <a:cubicBezTo>
                    <a:pt x="940" y="3"/>
                    <a:pt x="905" y="1"/>
                    <a:pt x="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130490" y="3065868"/>
              <a:ext cx="49396" cy="41033"/>
            </a:xfrm>
            <a:custGeom>
              <a:avLst/>
              <a:gdLst/>
              <a:ahLst/>
              <a:cxnLst/>
              <a:rect l="l" t="t" r="r" b="b"/>
              <a:pathLst>
                <a:path w="1831" h="1521" extrusionOk="0">
                  <a:moveTo>
                    <a:pt x="915" y="0"/>
                  </a:moveTo>
                  <a:cubicBezTo>
                    <a:pt x="450" y="0"/>
                    <a:pt x="78" y="62"/>
                    <a:pt x="78" y="590"/>
                  </a:cubicBezTo>
                  <a:cubicBezTo>
                    <a:pt x="0" y="1210"/>
                    <a:pt x="458" y="1520"/>
                    <a:pt x="915" y="1520"/>
                  </a:cubicBezTo>
                  <a:cubicBezTo>
                    <a:pt x="1373" y="1520"/>
                    <a:pt x="1830" y="1210"/>
                    <a:pt x="1753" y="590"/>
                  </a:cubicBezTo>
                  <a:cubicBezTo>
                    <a:pt x="1753" y="62"/>
                    <a:pt x="1349" y="0"/>
                    <a:pt x="91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4088216" y="3053323"/>
              <a:ext cx="34342" cy="23443"/>
            </a:xfrm>
            <a:custGeom>
              <a:avLst/>
              <a:gdLst/>
              <a:ahLst/>
              <a:cxnLst/>
              <a:rect l="l" t="t" r="r" b="b"/>
              <a:pathLst>
                <a:path w="1273" h="869" extrusionOk="0">
                  <a:moveTo>
                    <a:pt x="652" y="0"/>
                  </a:moveTo>
                  <a:cubicBezTo>
                    <a:pt x="466" y="0"/>
                    <a:pt x="311" y="62"/>
                    <a:pt x="187" y="186"/>
                  </a:cubicBezTo>
                  <a:cubicBezTo>
                    <a:pt x="94" y="310"/>
                    <a:pt x="1" y="465"/>
                    <a:pt x="1" y="651"/>
                  </a:cubicBezTo>
                  <a:cubicBezTo>
                    <a:pt x="1" y="775"/>
                    <a:pt x="125" y="869"/>
                    <a:pt x="218" y="869"/>
                  </a:cubicBezTo>
                  <a:lnTo>
                    <a:pt x="249" y="869"/>
                  </a:lnTo>
                  <a:cubicBezTo>
                    <a:pt x="342" y="869"/>
                    <a:pt x="466" y="775"/>
                    <a:pt x="466" y="651"/>
                  </a:cubicBezTo>
                  <a:cubicBezTo>
                    <a:pt x="435" y="527"/>
                    <a:pt x="528" y="434"/>
                    <a:pt x="652" y="434"/>
                  </a:cubicBezTo>
                  <a:cubicBezTo>
                    <a:pt x="776" y="434"/>
                    <a:pt x="838" y="527"/>
                    <a:pt x="838" y="651"/>
                  </a:cubicBezTo>
                  <a:cubicBezTo>
                    <a:pt x="838" y="791"/>
                    <a:pt x="947" y="861"/>
                    <a:pt x="1055" y="861"/>
                  </a:cubicBezTo>
                  <a:cubicBezTo>
                    <a:pt x="1164" y="861"/>
                    <a:pt x="1272" y="791"/>
                    <a:pt x="1272" y="651"/>
                  </a:cubicBezTo>
                  <a:cubicBezTo>
                    <a:pt x="1272" y="279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187790" y="3053323"/>
              <a:ext cx="32670" cy="21771"/>
            </a:xfrm>
            <a:custGeom>
              <a:avLst/>
              <a:gdLst/>
              <a:ahLst/>
              <a:cxnLst/>
              <a:rect l="l" t="t" r="r" b="b"/>
              <a:pathLst>
                <a:path w="1211" h="807" extrusionOk="0">
                  <a:moveTo>
                    <a:pt x="590" y="0"/>
                  </a:moveTo>
                  <a:cubicBezTo>
                    <a:pt x="249" y="0"/>
                    <a:pt x="1" y="279"/>
                    <a:pt x="1" y="589"/>
                  </a:cubicBezTo>
                  <a:cubicBezTo>
                    <a:pt x="1" y="713"/>
                    <a:pt x="94" y="807"/>
                    <a:pt x="187" y="807"/>
                  </a:cubicBezTo>
                  <a:lnTo>
                    <a:pt x="218" y="807"/>
                  </a:lnTo>
                  <a:cubicBezTo>
                    <a:pt x="311" y="807"/>
                    <a:pt x="404" y="713"/>
                    <a:pt x="404" y="589"/>
                  </a:cubicBezTo>
                  <a:cubicBezTo>
                    <a:pt x="404" y="496"/>
                    <a:pt x="497" y="403"/>
                    <a:pt x="621" y="403"/>
                  </a:cubicBezTo>
                  <a:cubicBezTo>
                    <a:pt x="714" y="403"/>
                    <a:pt x="807" y="496"/>
                    <a:pt x="807" y="589"/>
                  </a:cubicBezTo>
                  <a:cubicBezTo>
                    <a:pt x="807" y="713"/>
                    <a:pt x="901" y="807"/>
                    <a:pt x="994" y="807"/>
                  </a:cubicBezTo>
                  <a:cubicBezTo>
                    <a:pt x="1118" y="807"/>
                    <a:pt x="1211" y="713"/>
                    <a:pt x="1211" y="589"/>
                  </a:cubicBezTo>
                  <a:cubicBezTo>
                    <a:pt x="1211" y="372"/>
                    <a:pt x="1087" y="186"/>
                    <a:pt x="901" y="62"/>
                  </a:cubicBezTo>
                  <a:cubicBezTo>
                    <a:pt x="807" y="31"/>
                    <a:pt x="714" y="0"/>
                    <a:pt x="62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900" y="4114250"/>
            <a:ext cx="1516775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2350" y="720548"/>
            <a:ext cx="1676900" cy="16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ppy World Water Day! Minitheme by Slidesgo">
  <a:themeElements>
    <a:clrScheme name="Simple Light">
      <a:dk1>
        <a:srgbClr val="191919"/>
      </a:dk1>
      <a:lt1>
        <a:srgbClr val="FFFFFF"/>
      </a:lt1>
      <a:dk2>
        <a:srgbClr val="4387CE"/>
      </a:dk2>
      <a:lt2>
        <a:srgbClr val="4223A5"/>
      </a:lt2>
      <a:accent1>
        <a:srgbClr val="43C7A3"/>
      </a:accent1>
      <a:accent2>
        <a:srgbClr val="FFD9A0"/>
      </a:accent2>
      <a:accent3>
        <a:srgbClr val="FFA187"/>
      </a:accent3>
      <a:accent4>
        <a:srgbClr val="FFFFFF"/>
      </a:accent4>
      <a:accent5>
        <a:srgbClr val="FFFFFF"/>
      </a:accent5>
      <a:accent6>
        <a:srgbClr val="FFFFFF"/>
      </a:accent6>
      <a:hlink>
        <a:srgbClr val="4223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323</Words>
  <Application>Microsoft Office PowerPoint</Application>
  <PresentationFormat>On-screen Show (16:9)</PresentationFormat>
  <Paragraphs>77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Bebas Neue</vt:lpstr>
      <vt:lpstr>Secular One</vt:lpstr>
      <vt:lpstr>Arial</vt:lpstr>
      <vt:lpstr>Didact Gothic</vt:lpstr>
      <vt:lpstr>Happy World Water Day! Minitheme by Slidesgo</vt:lpstr>
      <vt:lpstr>Automatic Water Dispencer and Monitoring Water Level</vt:lpstr>
      <vt:lpstr>Introduction</vt:lpstr>
      <vt:lpstr>Introduction</vt:lpstr>
      <vt:lpstr>Pendahuluan</vt:lpstr>
      <vt:lpstr>Latar Belakang</vt:lpstr>
      <vt:lpstr>Tujuan</vt:lpstr>
      <vt:lpstr>01.</vt:lpstr>
      <vt:lpstr>Manfaat</vt:lpstr>
      <vt:lpstr>Manfaat</vt:lpstr>
      <vt:lpstr>Fitur</vt:lpstr>
      <vt:lpstr>Fitur Water Level Website</vt:lpstr>
      <vt:lpstr>Fitur Water Level Website</vt:lpstr>
      <vt:lpstr>Fitur Water Level Website</vt:lpstr>
      <vt:lpstr>Fitur Water Level Website</vt:lpstr>
      <vt:lpstr>Fitur Water Level Website</vt:lpstr>
      <vt:lpstr>Komponen Sistem</vt:lpstr>
      <vt:lpstr>Komponen Sistem </vt:lpstr>
      <vt:lpstr>06. Komponen Sistem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jales</dc:creator>
  <cp:lastModifiedBy>jales junda</cp:lastModifiedBy>
  <cp:revision>5</cp:revision>
  <dcterms:modified xsi:type="dcterms:W3CDTF">2025-03-24T03:20:17Z</dcterms:modified>
</cp:coreProperties>
</file>